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8" r:id="rId3"/>
    <p:sldId id="289" r:id="rId4"/>
    <p:sldId id="290" r:id="rId5"/>
    <p:sldId id="293" r:id="rId6"/>
    <p:sldId id="258" r:id="rId7"/>
    <p:sldId id="272" r:id="rId8"/>
    <p:sldId id="273" r:id="rId9"/>
    <p:sldId id="279" r:id="rId10"/>
    <p:sldId id="286" r:id="rId11"/>
    <p:sldId id="294" r:id="rId12"/>
    <p:sldId id="274" r:id="rId13"/>
    <p:sldId id="276" r:id="rId14"/>
    <p:sldId id="278" r:id="rId15"/>
    <p:sldId id="284" r:id="rId16"/>
    <p:sldId id="285" r:id="rId17"/>
    <p:sldId id="287" r:id="rId18"/>
    <p:sldId id="299" r:id="rId19"/>
    <p:sldId id="300" r:id="rId20"/>
    <p:sldId id="295" r:id="rId21"/>
    <p:sldId id="296" r:id="rId22"/>
    <p:sldId id="308" r:id="rId23"/>
    <p:sldId id="309" r:id="rId24"/>
    <p:sldId id="307" r:id="rId25"/>
    <p:sldId id="311" r:id="rId26"/>
    <p:sldId id="312" r:id="rId27"/>
    <p:sldId id="313" r:id="rId28"/>
    <p:sldId id="301" r:id="rId29"/>
    <p:sldId id="306" r:id="rId30"/>
    <p:sldId id="302" r:id="rId31"/>
    <p:sldId id="303" r:id="rId32"/>
    <p:sldId id="304" r:id="rId33"/>
    <p:sldId id="305" r:id="rId34"/>
    <p:sldId id="314" r:id="rId35"/>
    <p:sldId id="316" r:id="rId36"/>
    <p:sldId id="317" r:id="rId37"/>
    <p:sldId id="318" r:id="rId38"/>
  </p:sldIdLst>
  <p:sldSz cx="9144000" cy="6858000" type="screen4x3"/>
  <p:notesSz cx="6888163" cy="100187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7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92A32C6-DB6F-9C6A-A566-F248AC0F18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323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547B2B-FFD3-CB03-4418-5D6D5C7659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6087" cy="50323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5063135-B2BD-4E3E-A019-B85FB46DCFAF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B0F7AA-566D-C5B4-5E00-A65A58139D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6088" cy="50323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DF6BF7-ADC3-C8C6-9D34-5AA922ECD8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0488" y="9515475"/>
            <a:ext cx="2986087" cy="503238"/>
          </a:xfrm>
          <a:prstGeom prst="rect">
            <a:avLst/>
          </a:prstGeom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51E781-6AEB-4789-B522-1FDE9816FB1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B9AEC1B-588D-008F-0904-3C97D2C2BA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323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98C1FA-051F-1216-C6B5-8F1BED20A68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6087" cy="50323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128CA5-6231-4C7B-806F-626F4064C543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7435D5A6-E615-9CDA-7753-01EA4C8524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979F7097-5455-585B-2EA5-933F7DEB4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752F67-3B4F-7568-BFC1-91AF30D6C9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6088" cy="50323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0660FA-7A27-5B12-BAD6-F2A4B3F2BC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6087" cy="503238"/>
          </a:xfrm>
          <a:prstGeom prst="rect">
            <a:avLst/>
          </a:prstGeom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DB1973-7BA5-4D91-A705-5CC53193B92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A1116-4FC2-9909-8C0D-EC843813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A13A0-659E-4342-812C-7637248118E5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CB6C5-4C12-74C5-B74D-FC579F55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1B678-622F-8B13-50FD-93B554DA6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0B191-35CA-4808-8A1B-9C534005BA7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05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18A17-97B5-D9E7-7E2F-13D0D41C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D3EB-7EE6-4716-9D0F-AF4178B4D3BF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22E0C-C1B1-E7A3-FB5B-FF035E9D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52A0F-2F6C-0E98-D87A-0CD6F339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82155-EE9B-4E07-B738-BF7FE0B811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487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998A8-DA46-6330-532E-DDECC4BD5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CDEB-B92B-4BAD-9605-793423CE640E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63479-29AC-7FED-54D3-9B408C36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4F71A-C51B-6A06-2685-C8D29BFE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58CD0-0D6D-4A42-9FE3-1B316A1EBC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483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BE2E1-F73F-9AC1-A023-00EBF97C5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22D5-8F02-4829-B629-61DE39538C73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47503-A06A-F5DC-13AF-DA1B296F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776A1-4AD7-32BF-784A-58DA1598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BD28D-ED6E-488B-B61C-2F0B6D06DB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42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02A81-E5E5-2A13-9C21-CDF8F61D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6AE9-DA22-4457-8BF9-8E747F29795F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FA18-431A-E921-9D15-CD753BF2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553F8-7B69-02D2-8BC3-08C3A777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CE23E-6AA8-46B7-8326-9C3DE97317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772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ACBF05-8F33-C304-E655-C500BEB7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DBF8C-36EE-44DF-A5FC-42040A52BBD0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537836-6E4E-18D6-069E-0E009850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C0FBE-E77B-2EDF-40B3-BAD67EEB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CD9BC-31F1-432A-B064-EEE62A1ED16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047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563A856-5A25-9F76-3F1A-07390FE4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D4ED-CB6A-40B1-BBCF-599194229A93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6BA2F8-8256-F621-11AE-7247EAF2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7AA586-638B-D9DF-F8A3-AFDBAFEA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BCCEB-6C5B-428A-ACFD-1AE095E8BD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108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BD75135-D554-514C-22AB-DE2DA9CB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A9DC-99A6-4880-A86D-D2AB57F574AC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8B01A52-AF3C-1E35-B4B1-215AD9A19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997DEE-1A06-DE4F-7E56-56FA4B0BC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E11F0-E883-4672-898F-E5C576781B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418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91EE52B-BFBF-80F2-D9A9-F8B9AEAD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E38D-5C0B-49C0-B67D-95673E7678C4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2A6942-28E4-7A47-728C-3846A16C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FB58B2-215B-388C-C106-70893279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0AB73-14A0-445E-8102-8DAFEDE82C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924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1717B8-CC41-4F9D-F094-C0E1B5924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114C-4BE1-4AF8-A0D3-41707C26200A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ACCC1-2883-7528-ECAE-1A7E26A0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75F266-4A16-FF72-6F63-B69D2789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54FA7-088A-4B7F-948C-D0DFA8FD89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112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ADAA18-CFBD-0CB0-27AF-52995AB8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2825-67F6-4DB1-9D9C-1D5AAD04FD0F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115C8A-60D0-7E06-3AD3-1AF771A0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BDA060-D20C-0F79-1BF6-07D219B0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A42E9-DDAD-475F-84A5-D5B77EDCA4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298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A49FDA6-FEBD-FA6F-9FBE-A647DD8762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9D02AC0-3776-3BB1-9806-046479FD0F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27837-CD70-0C86-7108-8E287269C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B4CF43-2D18-443B-91FE-7265B04B4D0B}" type="datetimeFigureOut">
              <a:rPr lang="fr-FR"/>
              <a:pPr>
                <a:defRPr/>
              </a:pPr>
              <a:t>02/07/2024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7C319-7CF4-562F-1C1F-8E83AF0B8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1C5D8-887A-BEBF-AC25-E4BFC0BD8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A2E8AED-48AF-4CA9-8836-D6DDB89D1E0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1.jpeg"/><Relationship Id="rId7" Type="http://schemas.openxmlformats.org/officeDocument/2006/relationships/image" Target="../media/image31.jpeg"/><Relationship Id="rId12" Type="http://schemas.openxmlformats.org/officeDocument/2006/relationships/image" Target="../media/image2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24.jpeg"/><Relationship Id="rId5" Type="http://schemas.openxmlformats.org/officeDocument/2006/relationships/image" Target="../media/image29.jpeg"/><Relationship Id="rId10" Type="http://schemas.openxmlformats.org/officeDocument/2006/relationships/image" Target="../media/image34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0.jpeg"/><Relationship Id="rId7" Type="http://schemas.openxmlformats.org/officeDocument/2006/relationships/image" Target="../media/image2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31.jpeg"/><Relationship Id="rId4" Type="http://schemas.openxmlformats.org/officeDocument/2006/relationships/image" Target="../media/image27.jpeg"/><Relationship Id="rId9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31.jpeg"/><Relationship Id="rId7" Type="http://schemas.openxmlformats.org/officeDocument/2006/relationships/image" Target="../media/image1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5.jpeg"/><Relationship Id="rId7" Type="http://schemas.openxmlformats.org/officeDocument/2006/relationships/image" Target="../media/image30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11" Type="http://schemas.openxmlformats.org/officeDocument/2006/relationships/image" Target="../media/image40.jpeg"/><Relationship Id="rId5" Type="http://schemas.openxmlformats.org/officeDocument/2006/relationships/image" Target="../media/image28.jpeg"/><Relationship Id="rId10" Type="http://schemas.openxmlformats.org/officeDocument/2006/relationships/image" Target="../media/image39.jpeg"/><Relationship Id="rId4" Type="http://schemas.openxmlformats.org/officeDocument/2006/relationships/image" Target="../media/image26.jpeg"/><Relationship Id="rId9" Type="http://schemas.openxmlformats.org/officeDocument/2006/relationships/image" Target="../media/image3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43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3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29.jpeg"/><Relationship Id="rId7" Type="http://schemas.openxmlformats.org/officeDocument/2006/relationships/image" Target="../media/image4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10" Type="http://schemas.openxmlformats.org/officeDocument/2006/relationships/image" Target="../media/image47.jpeg"/><Relationship Id="rId4" Type="http://schemas.openxmlformats.org/officeDocument/2006/relationships/image" Target="../media/image31.jpeg"/><Relationship Id="rId9" Type="http://schemas.openxmlformats.org/officeDocument/2006/relationships/image" Target="../media/image46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31.jpeg"/><Relationship Id="rId7" Type="http://schemas.openxmlformats.org/officeDocument/2006/relationships/image" Target="../media/image4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10" Type="http://schemas.openxmlformats.org/officeDocument/2006/relationships/image" Target="../media/image49.jpeg"/><Relationship Id="rId4" Type="http://schemas.openxmlformats.org/officeDocument/2006/relationships/image" Target="../media/image44.jpeg"/><Relationship Id="rId9" Type="http://schemas.openxmlformats.org/officeDocument/2006/relationships/image" Target="../media/image39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13" Type="http://schemas.openxmlformats.org/officeDocument/2006/relationships/image" Target="../media/image48.jpeg"/><Relationship Id="rId3" Type="http://schemas.openxmlformats.org/officeDocument/2006/relationships/image" Target="../media/image31.jpeg"/><Relationship Id="rId7" Type="http://schemas.openxmlformats.org/officeDocument/2006/relationships/image" Target="../media/image38.jpeg"/><Relationship Id="rId12" Type="http://schemas.openxmlformats.org/officeDocument/2006/relationships/image" Target="../media/image4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11" Type="http://schemas.openxmlformats.org/officeDocument/2006/relationships/image" Target="../media/image46.jpeg"/><Relationship Id="rId5" Type="http://schemas.openxmlformats.org/officeDocument/2006/relationships/image" Target="../media/image26.jpeg"/><Relationship Id="rId10" Type="http://schemas.openxmlformats.org/officeDocument/2006/relationships/image" Target="../media/image44.jpeg"/><Relationship Id="rId4" Type="http://schemas.openxmlformats.org/officeDocument/2006/relationships/image" Target="../media/image29.jpeg"/><Relationship Id="rId9" Type="http://schemas.openxmlformats.org/officeDocument/2006/relationships/image" Target="../media/image4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1.jpeg"/><Relationship Id="rId7" Type="http://schemas.openxmlformats.org/officeDocument/2006/relationships/image" Target="../media/image43.jpeg"/><Relationship Id="rId12" Type="http://schemas.openxmlformats.org/officeDocument/2006/relationships/image" Target="../media/image4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eg"/><Relationship Id="rId11" Type="http://schemas.openxmlformats.org/officeDocument/2006/relationships/image" Target="../media/image39.jpeg"/><Relationship Id="rId5" Type="http://schemas.openxmlformats.org/officeDocument/2006/relationships/image" Target="../media/image41.jpeg"/><Relationship Id="rId10" Type="http://schemas.openxmlformats.org/officeDocument/2006/relationships/image" Target="../media/image49.jpeg"/><Relationship Id="rId4" Type="http://schemas.openxmlformats.org/officeDocument/2006/relationships/image" Target="../media/image29.jpeg"/><Relationship Id="rId9" Type="http://schemas.openxmlformats.org/officeDocument/2006/relationships/image" Target="../media/image4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1.jpeg"/><Relationship Id="rId7" Type="http://schemas.openxmlformats.org/officeDocument/2006/relationships/image" Target="../media/image31.jpeg"/><Relationship Id="rId12" Type="http://schemas.openxmlformats.org/officeDocument/2006/relationships/image" Target="../media/image2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24.jpeg"/><Relationship Id="rId5" Type="http://schemas.openxmlformats.org/officeDocument/2006/relationships/image" Target="../media/image29.jpeg"/><Relationship Id="rId10" Type="http://schemas.openxmlformats.org/officeDocument/2006/relationships/image" Target="../media/image34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jpeg"/><Relationship Id="rId7" Type="http://schemas.openxmlformats.org/officeDocument/2006/relationships/image" Target="../media/image5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26.jpeg"/><Relationship Id="rId3" Type="http://schemas.openxmlformats.org/officeDocument/2006/relationships/image" Target="../media/image31.jpeg"/><Relationship Id="rId7" Type="http://schemas.openxmlformats.org/officeDocument/2006/relationships/image" Target="../media/image21.jpeg"/><Relationship Id="rId12" Type="http://schemas.openxmlformats.org/officeDocument/2006/relationships/image" Target="../media/image2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59.jpeg"/><Relationship Id="rId5" Type="http://schemas.openxmlformats.org/officeDocument/2006/relationships/image" Target="../media/image30.jpeg"/><Relationship Id="rId10" Type="http://schemas.openxmlformats.org/officeDocument/2006/relationships/image" Target="../media/image57.jpeg"/><Relationship Id="rId4" Type="http://schemas.openxmlformats.org/officeDocument/2006/relationships/image" Target="../media/image29.jpeg"/><Relationship Id="rId9" Type="http://schemas.openxmlformats.org/officeDocument/2006/relationships/image" Target="../media/image5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eg"/><Relationship Id="rId13" Type="http://schemas.openxmlformats.org/officeDocument/2006/relationships/image" Target="../media/image61.png"/><Relationship Id="rId3" Type="http://schemas.openxmlformats.org/officeDocument/2006/relationships/image" Target="../media/image31.jpeg"/><Relationship Id="rId7" Type="http://schemas.openxmlformats.org/officeDocument/2006/relationships/image" Target="../media/image56.png"/><Relationship Id="rId12" Type="http://schemas.openxmlformats.org/officeDocument/2006/relationships/image" Target="../media/image5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22.jpeg"/><Relationship Id="rId5" Type="http://schemas.openxmlformats.org/officeDocument/2006/relationships/image" Target="../media/image30.jpeg"/><Relationship Id="rId10" Type="http://schemas.openxmlformats.org/officeDocument/2006/relationships/image" Target="../media/image26.jpeg"/><Relationship Id="rId4" Type="http://schemas.openxmlformats.org/officeDocument/2006/relationships/image" Target="../media/image29.jpeg"/><Relationship Id="rId9" Type="http://schemas.openxmlformats.org/officeDocument/2006/relationships/image" Target="../media/image5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5ABEA"/>
            </a:gs>
            <a:gs pos="50000">
              <a:srgbClr val="BFCBF0"/>
            </a:gs>
            <a:gs pos="100000">
              <a:srgbClr val="E0E5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m\Desktop\téléchargement.jpg">
            <a:extLst>
              <a:ext uri="{FF2B5EF4-FFF2-40B4-BE49-F238E27FC236}">
                <a16:creationId xmlns:a16="http://schemas.microsoft.com/office/drawing/2014/main" id="{4E2D76FC-2197-B742-506A-50E1384AE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1191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6" descr="Une image contenant conception&#10;&#10;Description générée automatiquement avec une confiance moyenne">
            <a:extLst>
              <a:ext uri="{FF2B5EF4-FFF2-40B4-BE49-F238E27FC236}">
                <a16:creationId xmlns:a16="http://schemas.microsoft.com/office/drawing/2014/main" id="{72D888FA-B89D-4A40-BAAA-7C172E894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3608388"/>
            <a:ext cx="4321175" cy="32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3">
            <a:extLst>
              <a:ext uri="{FF2B5EF4-FFF2-40B4-BE49-F238E27FC236}">
                <a16:creationId xmlns:a16="http://schemas.microsoft.com/office/drawing/2014/main" id="{B73D177C-E316-97A8-F055-8E5C2C8BA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8813"/>
            <a:ext cx="7416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400" b="1" u="sng">
                <a:solidFill>
                  <a:srgbClr val="00B0F0"/>
                </a:solidFill>
              </a:rPr>
              <a:t>Exemple n°1: Missions sur le thème des dilutions</a:t>
            </a:r>
          </a:p>
          <a:p>
            <a:endParaRPr lang="fr-FR" altLang="fr-FR"/>
          </a:p>
          <a:p>
            <a:r>
              <a:rPr lang="fr-FR" altLang="fr-FR"/>
              <a:t>Séquence 1</a:t>
            </a:r>
            <a:r>
              <a:rPr lang="fr-FR" altLang="fr-FR" baseline="30000"/>
              <a:t>ere</a:t>
            </a:r>
            <a:r>
              <a:rPr lang="fr-FR" altLang="fr-FR"/>
              <a:t> PCM   Solvants et solutés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C90CFD1-883B-9A20-0151-3CDE527F3F01}"/>
              </a:ext>
            </a:extLst>
          </p:cNvPr>
          <p:cNvSpPr/>
          <p:nvPr/>
        </p:nvSpPr>
        <p:spPr>
          <a:xfrm>
            <a:off x="4665663" y="169863"/>
            <a:ext cx="4427537" cy="485933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0522EB-FDEB-2652-D088-55FDCDB8F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1157288"/>
            <a:ext cx="4019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Au laboratoire, nous disposons d’une bouteille d’acide chlorhydrique concentré, vendue dans le commerce. </a:t>
            </a:r>
            <a:endParaRPr lang="fr-FR" altLang="fr-FR" sz="1600">
              <a:cs typeface="Times New Roman" panose="02020603050405020304" pitchFamily="18" charset="0"/>
            </a:endParaRPr>
          </a:p>
          <a:p>
            <a:pPr defTabSz="914400"/>
            <a:endParaRPr lang="fr-FR" altLang="fr-FR">
              <a:cs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F4ACD39-0FBF-DBD6-8DAB-1638C3EC7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575" y="1684338"/>
            <a:ext cx="4746625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619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br>
              <a:rPr lang="fr-FR" altLang="fr-FR"/>
            </a:br>
            <a:endParaRPr lang="fr-FR" altLang="fr-FR"/>
          </a:p>
          <a:p>
            <a:pPr defTabSz="914400"/>
            <a:r>
              <a:rPr lang="fr-FR" altLang="fr-FR" sz="1400" b="1" u="sng">
                <a:latin typeface="Comic Sans MS" panose="030F0702030302020204" pitchFamily="66" charset="0"/>
                <a:cs typeface="Times New Roman" panose="02020603050405020304" pitchFamily="18" charset="0"/>
              </a:rPr>
              <a:t>Caractéristiques de la solution commerciale :</a:t>
            </a:r>
            <a:r>
              <a:rPr lang="fr-FR" altLang="fr-FR" sz="1400">
                <a:latin typeface="Comic Sans MS" panose="030F0702030302020204" pitchFamily="66" charset="0"/>
                <a:cs typeface="Times New Roman" panose="02020603050405020304" pitchFamily="18" charset="0"/>
              </a:rPr>
              <a:t>     </a:t>
            </a:r>
            <a:endParaRPr lang="fr-FR" altLang="fr-FR" sz="1400"/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Densité: 1,19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  		</a:t>
            </a:r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Masse molaire : M(HCl) = 36,46g.mol</a:t>
            </a:r>
            <a:r>
              <a:rPr lang="fr-FR" altLang="fr-FR" sz="1600" b="1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-1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   </a:t>
            </a:r>
            <a:endParaRPr lang="fr-FR" altLang="fr-FR" sz="1600"/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Concentration : C = 12,0 mol.L</a:t>
            </a:r>
            <a:r>
              <a:rPr lang="fr-FR" altLang="fr-FR" sz="1600" b="1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-1</a:t>
            </a:r>
            <a:endParaRPr lang="fr-FR" altLang="fr-FR" sz="16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B84DB2D-514F-B76A-1864-4459AD2ED31D}"/>
              </a:ext>
            </a:extLst>
          </p:cNvPr>
          <p:cNvSpPr/>
          <p:nvPr/>
        </p:nvSpPr>
        <p:spPr>
          <a:xfrm>
            <a:off x="6216650" y="436563"/>
            <a:ext cx="14874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  <a:cs typeface="+mn-cs"/>
              </a:rPr>
              <a:t>mission</a:t>
            </a:r>
          </a:p>
        </p:txBody>
      </p:sp>
      <p:sp>
        <p:nvSpPr>
          <p:cNvPr id="12294" name="Rectangle 54">
            <a:extLst>
              <a:ext uri="{FF2B5EF4-FFF2-40B4-BE49-F238E27FC236}">
                <a16:creationId xmlns:a16="http://schemas.microsoft.com/office/drawing/2014/main" id="{977FD20E-B8FB-877A-5AD8-B07635F28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3525838"/>
            <a:ext cx="457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/>
            <a:r>
              <a:rPr lang="fr-FR" altLang="fr-FR" sz="1600" b="1" u="sng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La mission:</a:t>
            </a:r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  <a:p>
            <a:pPr algn="just" defTabSz="914400"/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Préparer V</a:t>
            </a:r>
            <a:r>
              <a:rPr lang="fr-FR" altLang="fr-FR" sz="1600" b="1" baseline="-3000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= 100,0 mL </a:t>
            </a:r>
          </a:p>
          <a:p>
            <a:pPr algn="just" defTabSz="914400"/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de solution d’acide chlorhydrique </a:t>
            </a:r>
          </a:p>
          <a:p>
            <a:pPr algn="just" defTabSz="914400"/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à la concentration C</a:t>
            </a:r>
            <a:r>
              <a:rPr lang="fr-FR" altLang="fr-FR" sz="1600" b="1" baseline="-3000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= 0,240 mol.L</a:t>
            </a:r>
            <a:r>
              <a:rPr lang="fr-FR" altLang="fr-FR" sz="1600" b="1" baseline="3000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-1</a:t>
            </a:r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.</a:t>
            </a:r>
            <a:endParaRPr lang="fr-FR" altLang="fr-FR" sz="1600" b="1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2295" name="Groupe 57">
            <a:extLst>
              <a:ext uri="{FF2B5EF4-FFF2-40B4-BE49-F238E27FC236}">
                <a16:creationId xmlns:a16="http://schemas.microsoft.com/office/drawing/2014/main" id="{ABE0638F-BDC8-A39A-89B3-9997035A928A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144463"/>
            <a:ext cx="4714875" cy="4860925"/>
            <a:chOff x="116114" y="145142"/>
            <a:chExt cx="4715380" cy="4860000"/>
          </a:xfrm>
        </p:grpSpPr>
        <p:sp>
          <p:nvSpPr>
            <p:cNvPr id="63" name="Rectangle : coins arrondis 2">
              <a:extLst>
                <a:ext uri="{FF2B5EF4-FFF2-40B4-BE49-F238E27FC236}">
                  <a16:creationId xmlns:a16="http://schemas.microsoft.com/office/drawing/2014/main" id="{D68CDEED-FDE3-8EFE-A6EA-5C8771AA3A92}"/>
                </a:ext>
              </a:extLst>
            </p:cNvPr>
            <p:cNvSpPr/>
            <p:nvPr/>
          </p:nvSpPr>
          <p:spPr>
            <a:xfrm>
              <a:off x="116114" y="145142"/>
              <a:ext cx="4423249" cy="486000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D74B2C2-D7E2-73EF-B9D3-0571E7B914BD}"/>
                </a:ext>
              </a:extLst>
            </p:cNvPr>
            <p:cNvSpPr/>
            <p:nvPr/>
          </p:nvSpPr>
          <p:spPr>
            <a:xfrm>
              <a:off x="1508500" y="468930"/>
              <a:ext cx="1487647" cy="584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200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uhaus 93" panose="04030905020B02020C02" pitchFamily="82" charset="0"/>
                  <a:cs typeface="+mn-cs"/>
                </a:rPr>
                <a:t>mission</a:t>
              </a:r>
            </a:p>
          </p:txBody>
        </p:sp>
        <p:sp>
          <p:nvSpPr>
            <p:cNvPr id="12298" name="Rectangle 1">
              <a:extLst>
                <a:ext uri="{FF2B5EF4-FFF2-40B4-BE49-F238E27FC236}">
                  <a16:creationId xmlns:a16="http://schemas.microsoft.com/office/drawing/2014/main" id="{FD5E08C4-8DD1-2297-6311-8CDB8268A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66" y="987445"/>
              <a:ext cx="4331053" cy="3293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/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Un flacon de sérum physiologique concentré porte les indications : </a:t>
              </a:r>
              <a:endParaRPr lang="fr-FR" altLang="fr-FR" sz="1600"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« Volume total flacon disponible V</a:t>
              </a:r>
              <a:r>
                <a:rPr lang="fr-FR" altLang="fr-FR" sz="1600" i="1" baseline="-30000">
                  <a:latin typeface="Comic Sans MS" panose="030F0702030302020204" pitchFamily="66" charset="0"/>
                  <a:cs typeface="Times New Roman" panose="02020603050405020304" pitchFamily="18" charset="0"/>
                </a:rPr>
                <a:t>S </a:t>
              </a:r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= 1,0 L.</a:t>
              </a:r>
              <a:endParaRPr lang="fr-FR" altLang="fr-FR" sz="1600">
                <a:cs typeface="Times New Roman" panose="02020603050405020304" pitchFamily="18" charset="0"/>
              </a:endParaRPr>
            </a:p>
            <a:p>
              <a:pPr algn="just" defTabSz="914400"/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Concentration en chlorure de sodium : </a:t>
              </a:r>
            </a:p>
            <a:p>
              <a:pPr algn="just" defTabSz="914400"/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C</a:t>
              </a:r>
              <a:r>
                <a:rPr lang="fr-FR" altLang="fr-FR" sz="1600" i="1" baseline="-30000">
                  <a:latin typeface="Comic Sans MS" panose="030F0702030302020204" pitchFamily="66" charset="0"/>
                  <a:cs typeface="Times New Roman" panose="02020603050405020304" pitchFamily="18" charset="0"/>
                </a:rPr>
                <a:t> </a:t>
              </a:r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= 0,15 mol.L</a:t>
              </a:r>
              <a:r>
                <a:rPr lang="fr-FR" altLang="fr-FR" sz="1600" i="1" baseline="30000">
                  <a:latin typeface="Comic Sans MS" panose="030F0702030302020204" pitchFamily="66" charset="0"/>
                  <a:cs typeface="Times New Roman" panose="02020603050405020304" pitchFamily="18" charset="0"/>
                </a:rPr>
                <a:t>-1</a:t>
              </a:r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 ».</a:t>
              </a:r>
            </a:p>
            <a:p>
              <a:pPr algn="just" defTabSz="914400"/>
              <a:endParaRPr lang="fr-FR" altLang="fr-FR" sz="1600">
                <a:cs typeface="Times New Roman" panose="02020603050405020304" pitchFamily="18" charset="0"/>
              </a:endParaRPr>
            </a:p>
            <a:p>
              <a:pPr algn="just" defTabSz="914400"/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Pour être injecté à un patient, ce sérum concentré doit être dilué 20 fois. </a:t>
              </a: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cs typeface="Times New Roman" panose="02020603050405020304" pitchFamily="18" charset="0"/>
              </a:endParaRPr>
            </a:p>
          </p:txBody>
        </p:sp>
        <p:sp>
          <p:nvSpPr>
            <p:cNvPr id="12299" name="Rectangle 65">
              <a:extLst>
                <a:ext uri="{FF2B5EF4-FFF2-40B4-BE49-F238E27FC236}">
                  <a16:creationId xmlns:a16="http://schemas.microsoft.com/office/drawing/2014/main" id="{1A61E740-D3CC-FA92-BCFE-CAFA7E83A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94" y="3290155"/>
              <a:ext cx="4572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/>
              <a:endParaRPr lang="fr-FR" altLang="fr-FR">
                <a:solidFill>
                  <a:srgbClr val="00B0F0"/>
                </a:solidFill>
              </a:endParaRPr>
            </a:p>
            <a:p>
              <a:pPr algn="just" defTabSz="914400"/>
              <a:r>
                <a:rPr lang="fr-FR" altLang="fr-FR" b="1" u="sng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La mission:</a:t>
              </a:r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</a:t>
              </a:r>
            </a:p>
            <a:p>
              <a:pPr algn="just" defTabSz="914400"/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Préparer V ’ = 500 mL </a:t>
              </a:r>
            </a:p>
            <a:p>
              <a:pPr algn="just" defTabSz="914400"/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de sérum injectable (dilué).</a:t>
              </a:r>
              <a:endParaRPr lang="fr-FR" altLang="fr-FR" b="1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e 24">
            <a:extLst>
              <a:ext uri="{FF2B5EF4-FFF2-40B4-BE49-F238E27FC236}">
                <a16:creationId xmlns:a16="http://schemas.microsoft.com/office/drawing/2014/main" id="{26289BE7-3FC4-E71B-F286-D5D7720E13D6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30188"/>
            <a:ext cx="1798637" cy="1800225"/>
            <a:chOff x="420688" y="230188"/>
            <a:chExt cx="1798637" cy="1800225"/>
          </a:xfrm>
        </p:grpSpPr>
        <p:grpSp>
          <p:nvGrpSpPr>
            <p:cNvPr id="13334" name="Groupe 25">
              <a:extLst>
                <a:ext uri="{FF2B5EF4-FFF2-40B4-BE49-F238E27FC236}">
                  <a16:creationId xmlns:a16="http://schemas.microsoft.com/office/drawing/2014/main" id="{E26F4FC1-676E-984D-7613-49C23312C2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688" y="230188"/>
              <a:ext cx="1798637" cy="1800225"/>
              <a:chOff x="420077" y="229854"/>
              <a:chExt cx="1800000" cy="1800000"/>
            </a:xfrm>
          </p:grpSpPr>
          <p:sp>
            <p:nvSpPr>
              <p:cNvPr id="5" name="Rectangle : coins arrondis 4">
                <a:extLst>
                  <a:ext uri="{FF2B5EF4-FFF2-40B4-BE49-F238E27FC236}">
                    <a16:creationId xmlns:a16="http://schemas.microsoft.com/office/drawing/2014/main" id="{23E19739-28E3-38E0-007D-6C6C9362A241}"/>
                  </a:ext>
                </a:extLst>
              </p:cNvPr>
              <p:cNvSpPr/>
              <p:nvPr/>
            </p:nvSpPr>
            <p:spPr>
              <a:xfrm>
                <a:off x="420077" y="229854"/>
                <a:ext cx="1800000" cy="1800000"/>
              </a:xfrm>
              <a:prstGeom prst="round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pic>
            <p:nvPicPr>
              <p:cNvPr id="13337" name="Picture 1" descr="G:\Nouveau dossier\tle\MISSION\verrerie\téléchargement (2).jpg">
                <a:extLst>
                  <a:ext uri="{FF2B5EF4-FFF2-40B4-BE49-F238E27FC236}">
                    <a16:creationId xmlns:a16="http://schemas.microsoft.com/office/drawing/2014/main" id="{5C635125-9878-11CA-6096-8A83C5C486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112" y="321276"/>
                <a:ext cx="1073451" cy="1389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335" name="ZoneTexte 23">
              <a:extLst>
                <a:ext uri="{FF2B5EF4-FFF2-40B4-BE49-F238E27FC236}">
                  <a16:creationId xmlns:a16="http://schemas.microsoft.com/office/drawing/2014/main" id="{AA74BDA1-F249-5531-D5AE-E0186D200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438" y="1474788"/>
              <a:ext cx="1763712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Acide chlorhydrique </a:t>
              </a: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12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</p:grpSp>
      <p:grpSp>
        <p:nvGrpSpPr>
          <p:cNvPr id="13315" name="Groupe 33">
            <a:extLst>
              <a:ext uri="{FF2B5EF4-FFF2-40B4-BE49-F238E27FC236}">
                <a16:creationId xmlns:a16="http://schemas.microsoft.com/office/drawing/2014/main" id="{23B4E84F-2C5D-715E-40E1-1211EC6AD859}"/>
              </a:ext>
            </a:extLst>
          </p:cNvPr>
          <p:cNvGrpSpPr>
            <a:grpSpLocks/>
          </p:cNvGrpSpPr>
          <p:nvPr/>
        </p:nvGrpSpPr>
        <p:grpSpPr bwMode="auto">
          <a:xfrm>
            <a:off x="2533650" y="225425"/>
            <a:ext cx="1860550" cy="1800225"/>
            <a:chOff x="2533082" y="225734"/>
            <a:chExt cx="1861804" cy="1800000"/>
          </a:xfrm>
        </p:grpSpPr>
        <p:grpSp>
          <p:nvGrpSpPr>
            <p:cNvPr id="13330" name="Groupe 26">
              <a:extLst>
                <a:ext uri="{FF2B5EF4-FFF2-40B4-BE49-F238E27FC236}">
                  <a16:creationId xmlns:a16="http://schemas.microsoft.com/office/drawing/2014/main" id="{EF0F344D-9352-7CAF-8C72-5026C63C5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082" y="225734"/>
              <a:ext cx="1800000" cy="1800000"/>
              <a:chOff x="420077" y="229854"/>
              <a:chExt cx="1800000" cy="1800000"/>
            </a:xfrm>
          </p:grpSpPr>
          <p:sp>
            <p:nvSpPr>
              <p:cNvPr id="28" name="Rectangle : coins arrondis 4">
                <a:extLst>
                  <a:ext uri="{FF2B5EF4-FFF2-40B4-BE49-F238E27FC236}">
                    <a16:creationId xmlns:a16="http://schemas.microsoft.com/office/drawing/2014/main" id="{E6D85007-4D87-923F-CA3B-305B1B8C5A5E}"/>
                  </a:ext>
                </a:extLst>
              </p:cNvPr>
              <p:cNvSpPr/>
              <p:nvPr/>
            </p:nvSpPr>
            <p:spPr>
              <a:xfrm>
                <a:off x="420077" y="229854"/>
                <a:ext cx="1799850" cy="1800000"/>
              </a:xfrm>
              <a:prstGeom prst="round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pic>
            <p:nvPicPr>
              <p:cNvPr id="13333" name="Picture 1" descr="G:\Nouveau dossier\tle\MISSION\verrerie\téléchargement (2).jpg">
                <a:extLst>
                  <a:ext uri="{FF2B5EF4-FFF2-40B4-BE49-F238E27FC236}">
                    <a16:creationId xmlns:a16="http://schemas.microsoft.com/office/drawing/2014/main" id="{8E49183C-FDDF-1BA0-396E-D0E0D912D0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112" y="321276"/>
                <a:ext cx="1073451" cy="1389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331" name="ZoneTexte 31">
              <a:extLst>
                <a:ext uri="{FF2B5EF4-FFF2-40B4-BE49-F238E27FC236}">
                  <a16:creationId xmlns:a16="http://schemas.microsoft.com/office/drawing/2014/main" id="{5F00D2F6-6553-FCFB-F87E-8A6ABB9CBC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989" y="1486929"/>
              <a:ext cx="176289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Acide chlorhydrique </a:t>
              </a: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32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</p:grpSp>
      <p:grpSp>
        <p:nvGrpSpPr>
          <p:cNvPr id="13316" name="Groupe 37">
            <a:extLst>
              <a:ext uri="{FF2B5EF4-FFF2-40B4-BE49-F238E27FC236}">
                <a16:creationId xmlns:a16="http://schemas.microsoft.com/office/drawing/2014/main" id="{B99512CC-2DD8-389C-8F6B-80B7F5C77055}"/>
              </a:ext>
            </a:extLst>
          </p:cNvPr>
          <p:cNvGrpSpPr>
            <a:grpSpLocks/>
          </p:cNvGrpSpPr>
          <p:nvPr/>
        </p:nvGrpSpPr>
        <p:grpSpPr bwMode="auto">
          <a:xfrm>
            <a:off x="4770438" y="212725"/>
            <a:ext cx="1860550" cy="1800225"/>
            <a:chOff x="2533082" y="225734"/>
            <a:chExt cx="1861804" cy="1800000"/>
          </a:xfrm>
        </p:grpSpPr>
        <p:grpSp>
          <p:nvGrpSpPr>
            <p:cNvPr id="13326" name="Groupe 26">
              <a:extLst>
                <a:ext uri="{FF2B5EF4-FFF2-40B4-BE49-F238E27FC236}">
                  <a16:creationId xmlns:a16="http://schemas.microsoft.com/office/drawing/2014/main" id="{E006CB7D-EF44-A8CD-EA4F-302E9C4363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082" y="225734"/>
              <a:ext cx="1800000" cy="1800000"/>
              <a:chOff x="420077" y="229854"/>
              <a:chExt cx="1800000" cy="1800000"/>
            </a:xfrm>
          </p:grpSpPr>
          <p:sp>
            <p:nvSpPr>
              <p:cNvPr id="44" name="Rectangle : coins arrondis 4">
                <a:extLst>
                  <a:ext uri="{FF2B5EF4-FFF2-40B4-BE49-F238E27FC236}">
                    <a16:creationId xmlns:a16="http://schemas.microsoft.com/office/drawing/2014/main" id="{B5A2BD50-A621-7FD6-BC40-F8C9BDF8C194}"/>
                  </a:ext>
                </a:extLst>
              </p:cNvPr>
              <p:cNvSpPr/>
              <p:nvPr/>
            </p:nvSpPr>
            <p:spPr>
              <a:xfrm>
                <a:off x="420077" y="229854"/>
                <a:ext cx="1799849" cy="1800000"/>
              </a:xfrm>
              <a:prstGeom prst="round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pic>
            <p:nvPicPr>
              <p:cNvPr id="13329" name="Picture 1" descr="G:\Nouveau dossier\tle\MISSION\verrerie\téléchargement (2).jpg">
                <a:extLst>
                  <a:ext uri="{FF2B5EF4-FFF2-40B4-BE49-F238E27FC236}">
                    <a16:creationId xmlns:a16="http://schemas.microsoft.com/office/drawing/2014/main" id="{799B0D33-46C0-77CC-23E9-8ED830C361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112" y="321276"/>
                <a:ext cx="1073451" cy="1389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327" name="ZoneTexte 41">
              <a:extLst>
                <a:ext uri="{FF2B5EF4-FFF2-40B4-BE49-F238E27FC236}">
                  <a16:creationId xmlns:a16="http://schemas.microsoft.com/office/drawing/2014/main" id="{ABD6ACAE-F5DA-9B52-DA12-7DC746038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989" y="1486929"/>
              <a:ext cx="176289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Acide chlorhydrique </a:t>
              </a: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0,240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</p:grpSp>
      <p:sp>
        <p:nvSpPr>
          <p:cNvPr id="50" name="Rectangle : coins arrondis 4">
            <a:extLst>
              <a:ext uri="{FF2B5EF4-FFF2-40B4-BE49-F238E27FC236}">
                <a16:creationId xmlns:a16="http://schemas.microsoft.com/office/drawing/2014/main" id="{51A96609-FE44-F85B-1710-E772E4738199}"/>
              </a:ext>
            </a:extLst>
          </p:cNvPr>
          <p:cNvSpPr/>
          <p:nvPr/>
        </p:nvSpPr>
        <p:spPr>
          <a:xfrm>
            <a:off x="522288" y="2713038"/>
            <a:ext cx="1800225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318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67D9CB56-B262-398A-336B-D74D500D2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1039813" y="2792413"/>
            <a:ext cx="773112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ZoneTexte 53">
            <a:extLst>
              <a:ext uri="{FF2B5EF4-FFF2-40B4-BE49-F238E27FC236}">
                <a16:creationId xmlns:a16="http://schemas.microsoft.com/office/drawing/2014/main" id="{92488680-6318-6BD8-FAE6-0BDA6BD51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8" y="3916363"/>
            <a:ext cx="1763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Chlorure de sodium</a:t>
            </a:r>
          </a:p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C= 15 mol.L</a:t>
            </a:r>
            <a:r>
              <a:rPr lang="fr-FR" altLang="fr-FR" sz="1400" baseline="300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56" name="Rectangle : coins arrondis 4">
            <a:extLst>
              <a:ext uri="{FF2B5EF4-FFF2-40B4-BE49-F238E27FC236}">
                <a16:creationId xmlns:a16="http://schemas.microsoft.com/office/drawing/2014/main" id="{3D07C88C-70B8-7220-C9EE-DD8E011D17B4}"/>
              </a:ext>
            </a:extLst>
          </p:cNvPr>
          <p:cNvSpPr/>
          <p:nvPr/>
        </p:nvSpPr>
        <p:spPr>
          <a:xfrm>
            <a:off x="2701925" y="2709863"/>
            <a:ext cx="1800225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321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E3AF2B65-2568-7A37-6FF9-DE054342D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3219450" y="2789238"/>
            <a:ext cx="7715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ZoneTexte 58">
            <a:extLst>
              <a:ext uri="{FF2B5EF4-FFF2-40B4-BE49-F238E27FC236}">
                <a16:creationId xmlns:a16="http://schemas.microsoft.com/office/drawing/2014/main" id="{3A022B85-7DF0-2B30-B828-CDF2BA596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3913188"/>
            <a:ext cx="1762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Chlorure de sodium</a:t>
            </a:r>
          </a:p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C= 0,15 mol.L</a:t>
            </a:r>
            <a:r>
              <a:rPr lang="fr-FR" altLang="fr-FR" sz="1400" baseline="30000">
                <a:latin typeface="Calibri" panose="020F0502020204030204" pitchFamily="34" charset="0"/>
              </a:rPr>
              <a:t>-1</a:t>
            </a:r>
          </a:p>
        </p:txBody>
      </p:sp>
      <p:sp>
        <p:nvSpPr>
          <p:cNvPr id="60" name="Rectangle : coins arrondis 4">
            <a:extLst>
              <a:ext uri="{FF2B5EF4-FFF2-40B4-BE49-F238E27FC236}">
                <a16:creationId xmlns:a16="http://schemas.microsoft.com/office/drawing/2014/main" id="{0E2FDA17-8A67-56C9-7374-6308394B8CE0}"/>
              </a:ext>
            </a:extLst>
          </p:cNvPr>
          <p:cNvSpPr/>
          <p:nvPr/>
        </p:nvSpPr>
        <p:spPr>
          <a:xfrm>
            <a:off x="4851400" y="2701925"/>
            <a:ext cx="1800225" cy="179863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324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7E7BCF06-F81C-A4DC-F096-63C9616C5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5368925" y="2779713"/>
            <a:ext cx="7731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ZoneTexte 61">
            <a:extLst>
              <a:ext uri="{FF2B5EF4-FFF2-40B4-BE49-F238E27FC236}">
                <a16:creationId xmlns:a16="http://schemas.microsoft.com/office/drawing/2014/main" id="{B1B76A93-40AE-185E-720D-D3E02AF9B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905250"/>
            <a:ext cx="17637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Chlorure de sodium</a:t>
            </a:r>
          </a:p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C= 3 mol.L</a:t>
            </a:r>
            <a:r>
              <a:rPr lang="fr-FR" altLang="fr-FR" sz="1400" baseline="30000">
                <a:latin typeface="Calibri" panose="020F0502020204030204" pitchFamily="34" charset="0"/>
              </a:rPr>
              <a:t>-1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82CE475-8FA9-3EE0-BD88-3A747A7752D0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339" name="Picture 1" descr="G:\Nouveau dossier\tle\MISSION\verrerie\bécher 100.jpg">
            <a:extLst>
              <a:ext uri="{FF2B5EF4-FFF2-40B4-BE49-F238E27FC236}">
                <a16:creationId xmlns:a16="http://schemas.microsoft.com/office/drawing/2014/main" id="{D6DC9BBF-8A84-29BB-74C1-B0D7A4910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608013" y="452438"/>
            <a:ext cx="15192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E1D779A2-D902-BFCD-5540-4FCAEB49E948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341" name="Picture 2" descr="G:\Nouveau dossier\tle\MISSION\verrerie\téléchargement (4).jpg">
            <a:extLst>
              <a:ext uri="{FF2B5EF4-FFF2-40B4-BE49-F238E27FC236}">
                <a16:creationId xmlns:a16="http://schemas.microsoft.com/office/drawing/2014/main" id="{4942EB70-7DBE-1FF3-109B-B19009927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527050"/>
            <a:ext cx="132556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6435D43D-98C7-F61B-8212-FC06F0817C86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343" name="Picture 3" descr="G:\Nouveau dossier\tle\MISSION\verrerie\fiole 100.jpg">
            <a:extLst>
              <a:ext uri="{FF2B5EF4-FFF2-40B4-BE49-F238E27FC236}">
                <a16:creationId xmlns:a16="http://schemas.microsoft.com/office/drawing/2014/main" id="{35777701-BF9F-8449-CE45-ED002D783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320675"/>
            <a:ext cx="801687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D1E2AAE6-0DCE-BA54-751C-5730A0C82C2E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11FFEAFE-8D6A-1781-10CA-74F6C6E29B49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6CC18BD3-3BBD-E3AB-B5F6-686E017FED20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347" name="Picture 4" descr="G:\Nouveau dossier\tle\MISSION\verrerie\fiole 250.jpg">
            <a:extLst>
              <a:ext uri="{FF2B5EF4-FFF2-40B4-BE49-F238E27FC236}">
                <a16:creationId xmlns:a16="http://schemas.microsoft.com/office/drawing/2014/main" id="{64D3A453-99A2-6B05-D87D-48A65DD07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51"/>
          <a:stretch>
            <a:fillRect/>
          </a:stretch>
        </p:blipFill>
        <p:spPr bwMode="auto">
          <a:xfrm>
            <a:off x="534988" y="2489200"/>
            <a:ext cx="118745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5" descr="G:\Nouveau dossier\tle\MISSION\verrerie\fiole 500.jpg">
            <a:extLst>
              <a:ext uri="{FF2B5EF4-FFF2-40B4-BE49-F238E27FC236}">
                <a16:creationId xmlns:a16="http://schemas.microsoft.com/office/drawing/2014/main" id="{06C502B0-7235-E711-A465-74291C518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2454275"/>
            <a:ext cx="6985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DC736EC1-0C5B-D0A5-1F95-5772217685E0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AF1DC990-A8E6-5596-5AA5-474D67288CB5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F1038629-2C71-7C94-3684-755081840125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345DB4B2-A6CD-CE76-722C-48201D361568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311F3CB9-6A99-3F2B-B2F9-2C9C21ED874B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CF309523-3373-B66A-8A1F-9D968DBED00F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355" name="Picture 6" descr="G:\Nouveau dossier\tle\MISSION\verrerie\pipette J 2.JPG">
            <a:extLst>
              <a:ext uri="{FF2B5EF4-FFF2-40B4-BE49-F238E27FC236}">
                <a16:creationId xmlns:a16="http://schemas.microsoft.com/office/drawing/2014/main" id="{BC082A92-515F-D60E-9EFA-5D02AFB9F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551113"/>
            <a:ext cx="15017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F6B3A6FC-41CC-2CF6-4593-5BA78578E271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357" name="Picture 7" descr="G:\Nouveau dossier\tle\MISSION\verrerie\pipette J 20.jpg">
            <a:extLst>
              <a:ext uri="{FF2B5EF4-FFF2-40B4-BE49-F238E27FC236}">
                <a16:creationId xmlns:a16="http://schemas.microsoft.com/office/drawing/2014/main" id="{136592A9-D9DB-54FD-B228-F3232E70C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471738"/>
            <a:ext cx="1038225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Picture 8" descr="G:\Nouveau dossier\tle\MISSION\verrerie\pipette j 25.jpg">
            <a:extLst>
              <a:ext uri="{FF2B5EF4-FFF2-40B4-BE49-F238E27FC236}">
                <a16:creationId xmlns:a16="http://schemas.microsoft.com/office/drawing/2014/main" id="{E240E71A-306D-3A03-9736-C586ED88E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487363"/>
            <a:ext cx="144145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9" name="Picture 9" descr="G:\Nouveau dossier\tle\MISSION\verrerie\pipette G.jpg">
            <a:extLst>
              <a:ext uri="{FF2B5EF4-FFF2-40B4-BE49-F238E27FC236}">
                <a16:creationId xmlns:a16="http://schemas.microsoft.com/office/drawing/2014/main" id="{2B24FDC8-8374-BCB7-8C4B-0C8F3DF42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697413"/>
            <a:ext cx="90011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0" name="ZoneTexte 45">
            <a:extLst>
              <a:ext uri="{FF2B5EF4-FFF2-40B4-BE49-F238E27FC236}">
                <a16:creationId xmlns:a16="http://schemas.microsoft.com/office/drawing/2014/main" id="{B3A7E900-6BDF-1528-53D0-87AF20E7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50" y="3632200"/>
            <a:ext cx="163195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Pipette jaugée 2 mL</a:t>
            </a:r>
          </a:p>
        </p:txBody>
      </p:sp>
      <p:sp>
        <p:nvSpPr>
          <p:cNvPr id="14361" name="ZoneTexte 47">
            <a:extLst>
              <a:ext uri="{FF2B5EF4-FFF2-40B4-BE49-F238E27FC236}">
                <a16:creationId xmlns:a16="http://schemas.microsoft.com/office/drawing/2014/main" id="{E32247DC-DEAC-17D2-8724-4CC65DE3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927725"/>
            <a:ext cx="163195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graduée 10 mL</a:t>
            </a:r>
          </a:p>
        </p:txBody>
      </p:sp>
      <p:pic>
        <p:nvPicPr>
          <p:cNvPr id="14362" name="Picture 10" descr="G:\Nouveau dossier\tle\MISSION\verrerie\pipette.jpg">
            <a:extLst>
              <a:ext uri="{FF2B5EF4-FFF2-40B4-BE49-F238E27FC236}">
                <a16:creationId xmlns:a16="http://schemas.microsoft.com/office/drawing/2014/main" id="{448DFE91-64F5-7298-B537-FA7AEFD98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4851400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Picture 11" descr="G:\Nouveau dossier\tle\MISSION\verrerie\pissette.jpg">
            <a:extLst>
              <a:ext uri="{FF2B5EF4-FFF2-40B4-BE49-F238E27FC236}">
                <a16:creationId xmlns:a16="http://schemas.microsoft.com/office/drawing/2014/main" id="{4FBFB429-C7EE-85A6-9A0E-6B53A1325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4843463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4" name="Picture 12" descr="G:\Nouveau dossier\tle\MISSION\verrerie\propipette.jpg">
            <a:extLst>
              <a:ext uri="{FF2B5EF4-FFF2-40B4-BE49-F238E27FC236}">
                <a16:creationId xmlns:a16="http://schemas.microsoft.com/office/drawing/2014/main" id="{1608C2E1-1E70-442A-22A7-944E795F1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760913"/>
            <a:ext cx="13954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F03353A-7FB3-1EFA-1643-B284C369E674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5363" name="Picture 1" descr="G:\Nouveau dossier\tle\MISSION\verrerie\bécher 100.jpg">
            <a:extLst>
              <a:ext uri="{FF2B5EF4-FFF2-40B4-BE49-F238E27FC236}">
                <a16:creationId xmlns:a16="http://schemas.microsoft.com/office/drawing/2014/main" id="{5B7F2AD6-D515-3B57-2551-D11F5002F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608013" y="452438"/>
            <a:ext cx="15192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857391DA-83BD-E989-69A1-39DDFF392B94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5365" name="Picture 2" descr="G:\Nouveau dossier\tle\MISSION\verrerie\téléchargement (4).jpg">
            <a:extLst>
              <a:ext uri="{FF2B5EF4-FFF2-40B4-BE49-F238E27FC236}">
                <a16:creationId xmlns:a16="http://schemas.microsoft.com/office/drawing/2014/main" id="{D9B64B15-11F4-7AB5-CF57-41CDD0C2C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527050"/>
            <a:ext cx="132556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62944E78-B689-7753-6396-7044AA9608F7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A2598D6B-650B-D36C-03BA-C1C0410D4146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76CEF920-ECD6-BFB7-ED9F-7BDA64B4F363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8BA3E7EB-7564-4EB8-D8E6-2FD7F7B9367B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E0661430-EAE6-173A-21FE-6924C6D9BEC5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3EE9E244-5E17-5DFF-6F62-1C9A23A054D4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A0516BED-3976-0394-9FF3-DC9C8AF4316E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1C07879F-1B51-A22C-9168-AA3E45C28FAB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D67715D0-3140-7394-57A0-653382820B0C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E637A6B3-8F56-0381-78DD-B1971AB2AE22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EE7237D-57FD-09E1-216F-764D3F07373C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5377" name="Picture 9" descr="G:\Nouveau dossier\tle\MISSION\verrerie\pipette G.jpg">
            <a:extLst>
              <a:ext uri="{FF2B5EF4-FFF2-40B4-BE49-F238E27FC236}">
                <a16:creationId xmlns:a16="http://schemas.microsoft.com/office/drawing/2014/main" id="{874CD4BB-2362-A779-08AA-2FFCE0C78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697413"/>
            <a:ext cx="90011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8" name="ZoneTexte 47">
            <a:extLst>
              <a:ext uri="{FF2B5EF4-FFF2-40B4-BE49-F238E27FC236}">
                <a16:creationId xmlns:a16="http://schemas.microsoft.com/office/drawing/2014/main" id="{D13F5994-012C-51EB-36DA-19ADEF52A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927725"/>
            <a:ext cx="163195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graduée 10 mL</a:t>
            </a:r>
          </a:p>
        </p:txBody>
      </p:sp>
      <p:pic>
        <p:nvPicPr>
          <p:cNvPr id="15379" name="Picture 10" descr="G:\Nouveau dossier\tle\MISSION\verrerie\pipette.jpg">
            <a:extLst>
              <a:ext uri="{FF2B5EF4-FFF2-40B4-BE49-F238E27FC236}">
                <a16:creationId xmlns:a16="http://schemas.microsoft.com/office/drawing/2014/main" id="{CF0D25E9-C9C2-65F5-DB1E-A2587D3C3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4851400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11" descr="G:\Nouveau dossier\tle\MISSION\verrerie\pissette.jpg">
            <a:extLst>
              <a:ext uri="{FF2B5EF4-FFF2-40B4-BE49-F238E27FC236}">
                <a16:creationId xmlns:a16="http://schemas.microsoft.com/office/drawing/2014/main" id="{98B9B879-E64A-5224-180C-BF7A4576C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4843463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12" descr="G:\Nouveau dossier\tle\MISSION\verrerie\propipette.jpg">
            <a:extLst>
              <a:ext uri="{FF2B5EF4-FFF2-40B4-BE49-F238E27FC236}">
                <a16:creationId xmlns:a16="http://schemas.microsoft.com/office/drawing/2014/main" id="{48BFE60E-0AB6-B58C-9D02-9CEE45034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760913"/>
            <a:ext cx="13954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2" name="Picture 2" descr="G:\Nouveau dossier\tle\MISSION\verrerie\téléchargement.jpg">
            <a:extLst>
              <a:ext uri="{FF2B5EF4-FFF2-40B4-BE49-F238E27FC236}">
                <a16:creationId xmlns:a16="http://schemas.microsoft.com/office/drawing/2014/main" id="{020725D5-EA86-62CD-CD78-AB50E2AEA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25" y="2874963"/>
            <a:ext cx="1514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2" descr="G:\Nouveau dossier\tle\MISSION\verrerie\téléchargement.jpg">
            <a:extLst>
              <a:ext uri="{FF2B5EF4-FFF2-40B4-BE49-F238E27FC236}">
                <a16:creationId xmlns:a16="http://schemas.microsoft.com/office/drawing/2014/main" id="{3BFA61B3-DE07-1783-AFCE-22A835612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2887663"/>
            <a:ext cx="1514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4" name="Picture 4" descr="G:\Nouveau dossier\tle\MISSION\verrerie\images (1).jpg">
            <a:extLst>
              <a:ext uri="{FF2B5EF4-FFF2-40B4-BE49-F238E27FC236}">
                <a16:creationId xmlns:a16="http://schemas.microsoft.com/office/drawing/2014/main" id="{68A905C0-4A69-35FF-2CC2-6BB2AA8B0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461963"/>
            <a:ext cx="14033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5" descr="G:\Nouveau dossier\tle\MISSION\verrerie\images.jpg">
            <a:extLst>
              <a:ext uri="{FF2B5EF4-FFF2-40B4-BE49-F238E27FC236}">
                <a16:creationId xmlns:a16="http://schemas.microsoft.com/office/drawing/2014/main" id="{476E866D-791E-582D-9321-F570A833B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676525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6" name="Picture 5" descr="G:\Nouveau dossier\tle\MISSION\verrerie\fiole 500.jpg">
            <a:extLst>
              <a:ext uri="{FF2B5EF4-FFF2-40B4-BE49-F238E27FC236}">
                <a16:creationId xmlns:a16="http://schemas.microsoft.com/office/drawing/2014/main" id="{5C95B87D-F25D-3F30-A5EA-40A1965E7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2454275"/>
            <a:ext cx="700088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7" name="Picture 3" descr="G:\Nouveau dossier\tle\MISSION\verrerie\fiole 100.jpg">
            <a:extLst>
              <a:ext uri="{FF2B5EF4-FFF2-40B4-BE49-F238E27FC236}">
                <a16:creationId xmlns:a16="http://schemas.microsoft.com/office/drawing/2014/main" id="{298F31D6-D964-17B3-998A-2BC00391C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320675"/>
            <a:ext cx="801687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8" name="ZoneTexte 1">
            <a:extLst>
              <a:ext uri="{FF2B5EF4-FFF2-40B4-BE49-F238E27FC236}">
                <a16:creationId xmlns:a16="http://schemas.microsoft.com/office/drawing/2014/main" id="{644F47D1-0092-EB01-6AE2-ED8E3EF2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3725863"/>
            <a:ext cx="1090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400"/>
              <a:t>Papier filtre</a:t>
            </a:r>
          </a:p>
        </p:txBody>
      </p:sp>
      <p:sp>
        <p:nvSpPr>
          <p:cNvPr id="15389" name="ZoneTexte 28">
            <a:extLst>
              <a:ext uri="{FF2B5EF4-FFF2-40B4-BE49-F238E27FC236}">
                <a16:creationId xmlns:a16="http://schemas.microsoft.com/office/drawing/2014/main" id="{001ABA85-41E0-DF96-7986-BFFF85ED7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3725863"/>
            <a:ext cx="1089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400"/>
              <a:t>Papier filtre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oneTexte 1">
            <a:extLst>
              <a:ext uri="{FF2B5EF4-FFF2-40B4-BE49-F238E27FC236}">
                <a16:creationId xmlns:a16="http://schemas.microsoft.com/office/drawing/2014/main" id="{93518B76-6EF0-E5CB-3BB4-5A2B9490E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469900"/>
            <a:ext cx="7397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Corrigés Exemple 1</a:t>
            </a:r>
          </a:p>
        </p:txBody>
      </p:sp>
      <p:sp>
        <p:nvSpPr>
          <p:cNvPr id="16387" name="ZoneTexte 2">
            <a:extLst>
              <a:ext uri="{FF2B5EF4-FFF2-40B4-BE49-F238E27FC236}">
                <a16:creationId xmlns:a16="http://schemas.microsoft.com/office/drawing/2014/main" id="{D1BB46A0-3F2E-21F4-C58F-BC5754D3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1108075"/>
            <a:ext cx="739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MISSION 1</a:t>
            </a:r>
          </a:p>
        </p:txBody>
      </p:sp>
      <p:sp>
        <p:nvSpPr>
          <p:cNvPr id="4" name="Rectangle : coins arrondis 4">
            <a:extLst>
              <a:ext uri="{FF2B5EF4-FFF2-40B4-BE49-F238E27FC236}">
                <a16:creationId xmlns:a16="http://schemas.microsoft.com/office/drawing/2014/main" id="{D65D9B03-041A-7785-1A08-43154BB083FE}"/>
              </a:ext>
            </a:extLst>
          </p:cNvPr>
          <p:cNvSpPr/>
          <p:nvPr/>
        </p:nvSpPr>
        <p:spPr>
          <a:xfrm>
            <a:off x="2182813" y="987425"/>
            <a:ext cx="1800225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6389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77A83486-03E9-6DF4-B18F-A675060C0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2692400" y="1050925"/>
            <a:ext cx="7715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ZoneTexte 58">
            <a:extLst>
              <a:ext uri="{FF2B5EF4-FFF2-40B4-BE49-F238E27FC236}">
                <a16:creationId xmlns:a16="http://schemas.microsoft.com/office/drawing/2014/main" id="{BE8D0AB7-9D17-F0E4-D9E3-945F280A7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8" y="2151063"/>
            <a:ext cx="1762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Chlorure de sodium</a:t>
            </a:r>
          </a:p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C= 0,15 mol.L</a:t>
            </a:r>
            <a:r>
              <a:rPr lang="fr-FR" altLang="fr-FR" sz="1400" baseline="30000">
                <a:latin typeface="Calibri" panose="020F0502020204030204" pitchFamily="34" charset="0"/>
              </a:rPr>
              <a:t>-1</a:t>
            </a:r>
          </a:p>
        </p:txBody>
      </p:sp>
      <p:grpSp>
        <p:nvGrpSpPr>
          <p:cNvPr id="16391" name="Groupe 6">
            <a:extLst>
              <a:ext uri="{FF2B5EF4-FFF2-40B4-BE49-F238E27FC236}">
                <a16:creationId xmlns:a16="http://schemas.microsoft.com/office/drawing/2014/main" id="{667EFBF8-5071-4A01-5E02-4B01F19092EA}"/>
              </a:ext>
            </a:extLst>
          </p:cNvPr>
          <p:cNvGrpSpPr>
            <a:grpSpLocks/>
          </p:cNvGrpSpPr>
          <p:nvPr/>
        </p:nvGrpSpPr>
        <p:grpSpPr bwMode="auto">
          <a:xfrm>
            <a:off x="247650" y="3549650"/>
            <a:ext cx="1798638" cy="1800225"/>
            <a:chOff x="420688" y="230188"/>
            <a:chExt cx="1798637" cy="1800225"/>
          </a:xfrm>
        </p:grpSpPr>
        <p:sp>
          <p:nvSpPr>
            <p:cNvPr id="8" name="Rectangle : coins arrondis 4">
              <a:extLst>
                <a:ext uri="{FF2B5EF4-FFF2-40B4-BE49-F238E27FC236}">
                  <a16:creationId xmlns:a16="http://schemas.microsoft.com/office/drawing/2014/main" id="{6AF7A5CD-673C-13BA-C552-12A77F2BF2F4}"/>
                </a:ext>
              </a:extLst>
            </p:cNvPr>
            <p:cNvSpPr/>
            <p:nvPr/>
          </p:nvSpPr>
          <p:spPr>
            <a:xfrm>
              <a:off x="420688" y="230188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6409" name="Picture 1" descr="G:\Nouveau dossier\tle\MISSION\verrerie\bécher 100.jpg">
              <a:extLst>
                <a:ext uri="{FF2B5EF4-FFF2-40B4-BE49-F238E27FC236}">
                  <a16:creationId xmlns:a16="http://schemas.microsoft.com/office/drawing/2014/main" id="{BEEB7946-69C1-B2B4-440C-FA272B6221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30" b="14886"/>
            <a:stretch>
              <a:fillRect/>
            </a:stretch>
          </p:blipFill>
          <p:spPr bwMode="auto">
            <a:xfrm>
              <a:off x="608013" y="452438"/>
              <a:ext cx="1519237" cy="136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 : coins arrondis 4">
            <a:extLst>
              <a:ext uri="{FF2B5EF4-FFF2-40B4-BE49-F238E27FC236}">
                <a16:creationId xmlns:a16="http://schemas.microsoft.com/office/drawing/2014/main" id="{E8D1CBDF-53BF-58E7-DA0D-E8D2810FFFFA}"/>
              </a:ext>
            </a:extLst>
          </p:cNvPr>
          <p:cNvSpPr/>
          <p:nvPr/>
        </p:nvSpPr>
        <p:spPr>
          <a:xfrm>
            <a:off x="2273300" y="29813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6393" name="Picture 8" descr="G:\Nouveau dossier\tle\MISSION\verrerie\pipette j 25.jpg">
            <a:extLst>
              <a:ext uri="{FF2B5EF4-FFF2-40B4-BE49-F238E27FC236}">
                <a16:creationId xmlns:a16="http://schemas.microsoft.com/office/drawing/2014/main" id="{1565EA33-DE45-3692-E553-2FFC5A2F6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3148013"/>
            <a:ext cx="144145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4" name="Groupe 11">
            <a:extLst>
              <a:ext uri="{FF2B5EF4-FFF2-40B4-BE49-F238E27FC236}">
                <a16:creationId xmlns:a16="http://schemas.microsoft.com/office/drawing/2014/main" id="{6BDC22B9-AB7C-E37E-BF10-7BA979401CA5}"/>
              </a:ext>
            </a:extLst>
          </p:cNvPr>
          <p:cNvGrpSpPr>
            <a:grpSpLocks/>
          </p:cNvGrpSpPr>
          <p:nvPr/>
        </p:nvGrpSpPr>
        <p:grpSpPr bwMode="auto">
          <a:xfrm>
            <a:off x="2371725" y="4916488"/>
            <a:ext cx="1800225" cy="1800225"/>
            <a:chOff x="6804025" y="4611688"/>
            <a:chExt cx="1800225" cy="1800225"/>
          </a:xfrm>
        </p:grpSpPr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29F387B3-A080-5936-D335-1FEBD6FDBEDA}"/>
                </a:ext>
              </a:extLst>
            </p:cNvPr>
            <p:cNvSpPr/>
            <p:nvPr/>
          </p:nvSpPr>
          <p:spPr>
            <a:xfrm>
              <a:off x="6804025" y="4611688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6407" name="Picture 12" descr="G:\Nouveau dossier\tle\MISSION\verrerie\propipette.jpg">
              <a:extLst>
                <a:ext uri="{FF2B5EF4-FFF2-40B4-BE49-F238E27FC236}">
                  <a16:creationId xmlns:a16="http://schemas.microsoft.com/office/drawing/2014/main" id="{9E4DB497-DB19-E500-5F3D-A9D1D298F2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750" y="4760913"/>
              <a:ext cx="1395413" cy="1395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5" name="Groupe 14">
            <a:extLst>
              <a:ext uri="{FF2B5EF4-FFF2-40B4-BE49-F238E27FC236}">
                <a16:creationId xmlns:a16="http://schemas.microsoft.com/office/drawing/2014/main" id="{16EA5210-3DC9-2307-D446-30ACCBDC8DAB}"/>
              </a:ext>
            </a:extLst>
          </p:cNvPr>
          <p:cNvGrpSpPr>
            <a:grpSpLocks/>
          </p:cNvGrpSpPr>
          <p:nvPr/>
        </p:nvGrpSpPr>
        <p:grpSpPr bwMode="auto">
          <a:xfrm>
            <a:off x="4675188" y="2519363"/>
            <a:ext cx="3854450" cy="4029075"/>
            <a:chOff x="2484438" y="2371725"/>
            <a:chExt cx="3854450" cy="4029075"/>
          </a:xfrm>
        </p:grpSpPr>
        <p:sp>
          <p:nvSpPr>
            <p:cNvPr id="16" name="Rectangle : coins arrondis 4">
              <a:extLst>
                <a:ext uri="{FF2B5EF4-FFF2-40B4-BE49-F238E27FC236}">
                  <a16:creationId xmlns:a16="http://schemas.microsoft.com/office/drawing/2014/main" id="{A406095E-64A8-1CCC-C344-8EF941A773A0}"/>
                </a:ext>
              </a:extLst>
            </p:cNvPr>
            <p:cNvSpPr/>
            <p:nvPr/>
          </p:nvSpPr>
          <p:spPr>
            <a:xfrm>
              <a:off x="2487613" y="2371725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6401" name="Picture 5" descr="G:\Nouveau dossier\tle\MISSION\verrerie\fiole 500.jpg">
              <a:extLst>
                <a:ext uri="{FF2B5EF4-FFF2-40B4-BE49-F238E27FC236}">
                  <a16:creationId xmlns:a16="http://schemas.microsoft.com/office/drawing/2014/main" id="{36DB181F-79C8-3A6C-57AA-ECB211F1E3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3713" y="2454275"/>
              <a:ext cx="698500" cy="15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 : coins arrondis 4">
              <a:extLst>
                <a:ext uri="{FF2B5EF4-FFF2-40B4-BE49-F238E27FC236}">
                  <a16:creationId xmlns:a16="http://schemas.microsoft.com/office/drawing/2014/main" id="{6A9FD781-87A8-B29C-37EE-77EA8585BC0D}"/>
                </a:ext>
              </a:extLst>
            </p:cNvPr>
            <p:cNvSpPr/>
            <p:nvPr/>
          </p:nvSpPr>
          <p:spPr>
            <a:xfrm>
              <a:off x="2484438" y="4600575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9" name="Rectangle : coins arrondis 4">
              <a:extLst>
                <a:ext uri="{FF2B5EF4-FFF2-40B4-BE49-F238E27FC236}">
                  <a16:creationId xmlns:a16="http://schemas.microsoft.com/office/drawing/2014/main" id="{630D1851-4D0B-FFFA-6F46-9817583591C7}"/>
                </a:ext>
              </a:extLst>
            </p:cNvPr>
            <p:cNvSpPr/>
            <p:nvPr/>
          </p:nvSpPr>
          <p:spPr>
            <a:xfrm>
              <a:off x="4538663" y="4587875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6404" name="Picture 10" descr="G:\Nouveau dossier\tle\MISSION\verrerie\pipette.jpg">
              <a:extLst>
                <a:ext uri="{FF2B5EF4-FFF2-40B4-BE49-F238E27FC236}">
                  <a16:creationId xmlns:a16="http://schemas.microsoft.com/office/drawing/2014/main" id="{74CF9EDB-0A91-4201-9DC9-D9CA37278C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9550" y="4851400"/>
              <a:ext cx="1303338" cy="130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5" name="Picture 11" descr="G:\Nouveau dossier\tle\MISSION\verrerie\pissette.jpg">
              <a:extLst>
                <a:ext uri="{FF2B5EF4-FFF2-40B4-BE49-F238E27FC236}">
                  <a16:creationId xmlns:a16="http://schemas.microsoft.com/office/drawing/2014/main" id="{F7DAD835-BCB1-59E1-269C-17765ADAF3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6000" y="4843463"/>
              <a:ext cx="1320800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6" name="Groupe 21">
            <a:extLst>
              <a:ext uri="{FF2B5EF4-FFF2-40B4-BE49-F238E27FC236}">
                <a16:creationId xmlns:a16="http://schemas.microsoft.com/office/drawing/2014/main" id="{FE3FCFB7-5CEB-E11A-A005-BD867F00CC57}"/>
              </a:ext>
            </a:extLst>
          </p:cNvPr>
          <p:cNvGrpSpPr>
            <a:grpSpLocks/>
          </p:cNvGrpSpPr>
          <p:nvPr/>
        </p:nvGrpSpPr>
        <p:grpSpPr bwMode="auto">
          <a:xfrm>
            <a:off x="6743700" y="2474913"/>
            <a:ext cx="1800225" cy="1800225"/>
            <a:chOff x="4543425" y="2359025"/>
            <a:chExt cx="1800225" cy="1800225"/>
          </a:xfrm>
        </p:grpSpPr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CF8F2614-6665-26D9-1348-9F7EAE97224B}"/>
                </a:ext>
              </a:extLst>
            </p:cNvPr>
            <p:cNvSpPr/>
            <p:nvPr/>
          </p:nvSpPr>
          <p:spPr>
            <a:xfrm>
              <a:off x="4543425" y="2359025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6398" name="Picture 2" descr="G:\Nouveau dossier\tle\MISSION\verrerie\téléchargement.jpg">
              <a:extLst>
                <a:ext uri="{FF2B5EF4-FFF2-40B4-BE49-F238E27FC236}">
                  <a16:creationId xmlns:a16="http://schemas.microsoft.com/office/drawing/2014/main" id="{707106A8-E892-E4D2-817D-E6CF2F3C78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0425" y="2874963"/>
              <a:ext cx="1514475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9" name="ZoneTexte 1">
              <a:extLst>
                <a:ext uri="{FF2B5EF4-FFF2-40B4-BE49-F238E27FC236}">
                  <a16:creationId xmlns:a16="http://schemas.microsoft.com/office/drawing/2014/main" id="{67754FDF-5107-CF85-378B-8749C646E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6175" y="3725863"/>
              <a:ext cx="10906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400"/>
                <a:t>Papier filtre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1">
            <a:extLst>
              <a:ext uri="{FF2B5EF4-FFF2-40B4-BE49-F238E27FC236}">
                <a16:creationId xmlns:a16="http://schemas.microsoft.com/office/drawing/2014/main" id="{DD1B1389-E18A-CF5E-623C-3D791B81E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469900"/>
            <a:ext cx="7397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Corrigés Exemple 1</a:t>
            </a:r>
          </a:p>
        </p:txBody>
      </p:sp>
      <p:sp>
        <p:nvSpPr>
          <p:cNvPr id="17411" name="ZoneTexte 2">
            <a:extLst>
              <a:ext uri="{FF2B5EF4-FFF2-40B4-BE49-F238E27FC236}">
                <a16:creationId xmlns:a16="http://schemas.microsoft.com/office/drawing/2014/main" id="{CAEAE25A-39CC-1F1C-4B2C-232818FBE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1108075"/>
            <a:ext cx="739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MISSION 2</a:t>
            </a:r>
          </a:p>
        </p:txBody>
      </p:sp>
      <p:grpSp>
        <p:nvGrpSpPr>
          <p:cNvPr id="17412" name="Groupe 6">
            <a:extLst>
              <a:ext uri="{FF2B5EF4-FFF2-40B4-BE49-F238E27FC236}">
                <a16:creationId xmlns:a16="http://schemas.microsoft.com/office/drawing/2014/main" id="{3A771407-2AC7-38F4-F4E6-F3DCE37C8C72}"/>
              </a:ext>
            </a:extLst>
          </p:cNvPr>
          <p:cNvGrpSpPr>
            <a:grpSpLocks/>
          </p:cNvGrpSpPr>
          <p:nvPr/>
        </p:nvGrpSpPr>
        <p:grpSpPr bwMode="auto">
          <a:xfrm>
            <a:off x="247650" y="3549650"/>
            <a:ext cx="1798638" cy="1800225"/>
            <a:chOff x="420688" y="230188"/>
            <a:chExt cx="1798637" cy="1800225"/>
          </a:xfrm>
        </p:grpSpPr>
        <p:sp>
          <p:nvSpPr>
            <p:cNvPr id="8" name="Rectangle : coins arrondis 4">
              <a:extLst>
                <a:ext uri="{FF2B5EF4-FFF2-40B4-BE49-F238E27FC236}">
                  <a16:creationId xmlns:a16="http://schemas.microsoft.com/office/drawing/2014/main" id="{A9932527-28D7-9BC6-9A45-62700994CCED}"/>
                </a:ext>
              </a:extLst>
            </p:cNvPr>
            <p:cNvSpPr/>
            <p:nvPr/>
          </p:nvSpPr>
          <p:spPr>
            <a:xfrm>
              <a:off x="420688" y="230188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7436" name="Picture 1" descr="G:\Nouveau dossier\tle\MISSION\verrerie\bécher 100.jpg">
              <a:extLst>
                <a:ext uri="{FF2B5EF4-FFF2-40B4-BE49-F238E27FC236}">
                  <a16:creationId xmlns:a16="http://schemas.microsoft.com/office/drawing/2014/main" id="{7DA2E337-CFA2-333A-0DAD-82D68CF80C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30" b="14886"/>
            <a:stretch>
              <a:fillRect/>
            </a:stretch>
          </p:blipFill>
          <p:spPr bwMode="auto">
            <a:xfrm>
              <a:off x="608013" y="452438"/>
              <a:ext cx="1519237" cy="136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 : coins arrondis 4">
            <a:extLst>
              <a:ext uri="{FF2B5EF4-FFF2-40B4-BE49-F238E27FC236}">
                <a16:creationId xmlns:a16="http://schemas.microsoft.com/office/drawing/2014/main" id="{60829CF5-D12F-A2A0-4137-AF37B5EA8735}"/>
              </a:ext>
            </a:extLst>
          </p:cNvPr>
          <p:cNvSpPr/>
          <p:nvPr/>
        </p:nvSpPr>
        <p:spPr>
          <a:xfrm>
            <a:off x="2273300" y="29813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17414" name="Groupe 11">
            <a:extLst>
              <a:ext uri="{FF2B5EF4-FFF2-40B4-BE49-F238E27FC236}">
                <a16:creationId xmlns:a16="http://schemas.microsoft.com/office/drawing/2014/main" id="{63F8A5F6-04FC-8DD6-9E96-66A7E2E64D02}"/>
              </a:ext>
            </a:extLst>
          </p:cNvPr>
          <p:cNvGrpSpPr>
            <a:grpSpLocks/>
          </p:cNvGrpSpPr>
          <p:nvPr/>
        </p:nvGrpSpPr>
        <p:grpSpPr bwMode="auto">
          <a:xfrm>
            <a:off x="2371725" y="4916488"/>
            <a:ext cx="1800225" cy="1800225"/>
            <a:chOff x="6804025" y="4611688"/>
            <a:chExt cx="1800225" cy="1800225"/>
          </a:xfrm>
        </p:grpSpPr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ECB1BCF7-D544-F2FC-9CFC-D53A9C495B79}"/>
                </a:ext>
              </a:extLst>
            </p:cNvPr>
            <p:cNvSpPr/>
            <p:nvPr/>
          </p:nvSpPr>
          <p:spPr>
            <a:xfrm>
              <a:off x="6804025" y="4611688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7434" name="Picture 12" descr="G:\Nouveau dossier\tle\MISSION\verrerie\propipette.jpg">
              <a:extLst>
                <a:ext uri="{FF2B5EF4-FFF2-40B4-BE49-F238E27FC236}">
                  <a16:creationId xmlns:a16="http://schemas.microsoft.com/office/drawing/2014/main" id="{5BB70072-91D2-6D0E-A9E0-9408D68CE4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750" y="4760913"/>
              <a:ext cx="1395413" cy="1395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Rectangle : coins arrondis 4">
            <a:extLst>
              <a:ext uri="{FF2B5EF4-FFF2-40B4-BE49-F238E27FC236}">
                <a16:creationId xmlns:a16="http://schemas.microsoft.com/office/drawing/2014/main" id="{4F2A4C4A-6B12-D446-762D-55861787A8AF}"/>
              </a:ext>
            </a:extLst>
          </p:cNvPr>
          <p:cNvSpPr/>
          <p:nvPr/>
        </p:nvSpPr>
        <p:spPr>
          <a:xfrm>
            <a:off x="4678363" y="2519363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Rectangle : coins arrondis 4">
            <a:extLst>
              <a:ext uri="{FF2B5EF4-FFF2-40B4-BE49-F238E27FC236}">
                <a16:creationId xmlns:a16="http://schemas.microsoft.com/office/drawing/2014/main" id="{CDD80F42-4C49-2446-349D-28A7FA5F8A59}"/>
              </a:ext>
            </a:extLst>
          </p:cNvPr>
          <p:cNvSpPr/>
          <p:nvPr/>
        </p:nvSpPr>
        <p:spPr>
          <a:xfrm>
            <a:off x="4675188" y="4748213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Rectangle : coins arrondis 4">
            <a:extLst>
              <a:ext uri="{FF2B5EF4-FFF2-40B4-BE49-F238E27FC236}">
                <a16:creationId xmlns:a16="http://schemas.microsoft.com/office/drawing/2014/main" id="{AAF38428-5F8E-B24C-3B69-138B07D6E9FC}"/>
              </a:ext>
            </a:extLst>
          </p:cNvPr>
          <p:cNvSpPr/>
          <p:nvPr/>
        </p:nvSpPr>
        <p:spPr>
          <a:xfrm>
            <a:off x="6729413" y="4735513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7418" name="Picture 10" descr="G:\Nouveau dossier\tle\MISSION\verrerie\pipette.jpg">
            <a:extLst>
              <a:ext uri="{FF2B5EF4-FFF2-40B4-BE49-F238E27FC236}">
                <a16:creationId xmlns:a16="http://schemas.microsoft.com/office/drawing/2014/main" id="{314584AB-498E-4AAA-BC5E-2F37EB070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4999038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G:\Nouveau dossier\tle\MISSION\verrerie\pissette.jpg">
            <a:extLst>
              <a:ext uri="{FF2B5EF4-FFF2-40B4-BE49-F238E27FC236}">
                <a16:creationId xmlns:a16="http://schemas.microsoft.com/office/drawing/2014/main" id="{F2A1148B-528B-A8B5-AC43-FD87E83D1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991100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20" name="Groupe 21">
            <a:extLst>
              <a:ext uri="{FF2B5EF4-FFF2-40B4-BE49-F238E27FC236}">
                <a16:creationId xmlns:a16="http://schemas.microsoft.com/office/drawing/2014/main" id="{5ECABF76-60AE-B244-8866-2BFDA2D7C9D1}"/>
              </a:ext>
            </a:extLst>
          </p:cNvPr>
          <p:cNvGrpSpPr>
            <a:grpSpLocks/>
          </p:cNvGrpSpPr>
          <p:nvPr/>
        </p:nvGrpSpPr>
        <p:grpSpPr bwMode="auto">
          <a:xfrm>
            <a:off x="6743700" y="2474913"/>
            <a:ext cx="1800225" cy="1800225"/>
            <a:chOff x="4543425" y="2359025"/>
            <a:chExt cx="1800225" cy="1800225"/>
          </a:xfrm>
        </p:grpSpPr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481081B7-A257-D9E1-8070-6D8EA6EA3160}"/>
                </a:ext>
              </a:extLst>
            </p:cNvPr>
            <p:cNvSpPr/>
            <p:nvPr/>
          </p:nvSpPr>
          <p:spPr>
            <a:xfrm>
              <a:off x="4543425" y="2359025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7431" name="Picture 2" descr="G:\Nouveau dossier\tle\MISSION\verrerie\téléchargement.jpg">
              <a:extLst>
                <a:ext uri="{FF2B5EF4-FFF2-40B4-BE49-F238E27FC236}">
                  <a16:creationId xmlns:a16="http://schemas.microsoft.com/office/drawing/2014/main" id="{C5D1D890-2A17-A289-2636-37B7D3F85C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0425" y="2874963"/>
              <a:ext cx="1514475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2" name="ZoneTexte 1">
              <a:extLst>
                <a:ext uri="{FF2B5EF4-FFF2-40B4-BE49-F238E27FC236}">
                  <a16:creationId xmlns:a16="http://schemas.microsoft.com/office/drawing/2014/main" id="{2CF68A47-2B38-0613-AF7F-BCD827056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6175" y="3725863"/>
              <a:ext cx="10906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400"/>
                <a:t>Papier filtre</a:t>
              </a:r>
            </a:p>
          </p:txBody>
        </p:sp>
      </p:grpSp>
      <p:grpSp>
        <p:nvGrpSpPr>
          <p:cNvPr id="17421" name="Groupe 25">
            <a:extLst>
              <a:ext uri="{FF2B5EF4-FFF2-40B4-BE49-F238E27FC236}">
                <a16:creationId xmlns:a16="http://schemas.microsoft.com/office/drawing/2014/main" id="{7E138E88-2357-A37B-2348-4D0535EF1B81}"/>
              </a:ext>
            </a:extLst>
          </p:cNvPr>
          <p:cNvGrpSpPr>
            <a:grpSpLocks/>
          </p:cNvGrpSpPr>
          <p:nvPr/>
        </p:nvGrpSpPr>
        <p:grpSpPr bwMode="auto">
          <a:xfrm>
            <a:off x="2265363" y="979488"/>
            <a:ext cx="1798637" cy="1800225"/>
            <a:chOff x="420688" y="230188"/>
            <a:chExt cx="1798637" cy="1800225"/>
          </a:xfrm>
        </p:grpSpPr>
        <p:grpSp>
          <p:nvGrpSpPr>
            <p:cNvPr id="17426" name="Groupe 25">
              <a:extLst>
                <a:ext uri="{FF2B5EF4-FFF2-40B4-BE49-F238E27FC236}">
                  <a16:creationId xmlns:a16="http://schemas.microsoft.com/office/drawing/2014/main" id="{D6155322-8B79-ABFD-A091-A750C6460E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688" y="230188"/>
              <a:ext cx="1798637" cy="1800225"/>
              <a:chOff x="420077" y="229854"/>
              <a:chExt cx="1800000" cy="1800000"/>
            </a:xfrm>
          </p:grpSpPr>
          <p:sp>
            <p:nvSpPr>
              <p:cNvPr id="29" name="Rectangle : coins arrondis 4">
                <a:extLst>
                  <a:ext uri="{FF2B5EF4-FFF2-40B4-BE49-F238E27FC236}">
                    <a16:creationId xmlns:a16="http://schemas.microsoft.com/office/drawing/2014/main" id="{7F19E369-AF98-CB1A-8718-4D08031942CF}"/>
                  </a:ext>
                </a:extLst>
              </p:cNvPr>
              <p:cNvSpPr/>
              <p:nvPr/>
            </p:nvSpPr>
            <p:spPr>
              <a:xfrm>
                <a:off x="420077" y="229854"/>
                <a:ext cx="1800000" cy="1800000"/>
              </a:xfrm>
              <a:prstGeom prst="round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pic>
            <p:nvPicPr>
              <p:cNvPr id="17429" name="Picture 1" descr="G:\Nouveau dossier\tle\MISSION\verrerie\téléchargement (2).jpg">
                <a:extLst>
                  <a:ext uri="{FF2B5EF4-FFF2-40B4-BE49-F238E27FC236}">
                    <a16:creationId xmlns:a16="http://schemas.microsoft.com/office/drawing/2014/main" id="{E55789E5-B8F1-D361-36D0-4AF2FED3F44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112" y="321276"/>
                <a:ext cx="1073451" cy="1389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7427" name="ZoneTexte 23">
              <a:extLst>
                <a:ext uri="{FF2B5EF4-FFF2-40B4-BE49-F238E27FC236}">
                  <a16:creationId xmlns:a16="http://schemas.microsoft.com/office/drawing/2014/main" id="{1C3D18F9-BBD5-1504-D776-328461491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438" y="1474788"/>
              <a:ext cx="1763712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Acide chlorhydrique </a:t>
              </a: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12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</p:grpSp>
      <p:pic>
        <p:nvPicPr>
          <p:cNvPr id="17422" name="Picture 3" descr="G:\Nouveau dossier\tle\MISSION\verrerie\fiole 100.jpg">
            <a:extLst>
              <a:ext uri="{FF2B5EF4-FFF2-40B4-BE49-F238E27FC236}">
                <a16:creationId xmlns:a16="http://schemas.microsoft.com/office/drawing/2014/main" id="{18F0A099-8CB4-4E52-94E2-D853A6672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3079750"/>
            <a:ext cx="801687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23" name="Groupe 31">
            <a:extLst>
              <a:ext uri="{FF2B5EF4-FFF2-40B4-BE49-F238E27FC236}">
                <a16:creationId xmlns:a16="http://schemas.microsoft.com/office/drawing/2014/main" id="{BDFD79AD-C010-F5BD-96C4-2A67B6FEA141}"/>
              </a:ext>
            </a:extLst>
          </p:cNvPr>
          <p:cNvGrpSpPr>
            <a:grpSpLocks/>
          </p:cNvGrpSpPr>
          <p:nvPr/>
        </p:nvGrpSpPr>
        <p:grpSpPr bwMode="auto">
          <a:xfrm>
            <a:off x="4768850" y="2674938"/>
            <a:ext cx="1631950" cy="1412875"/>
            <a:chOff x="4629150" y="2551113"/>
            <a:chExt cx="1631950" cy="1412875"/>
          </a:xfrm>
        </p:grpSpPr>
        <p:pic>
          <p:nvPicPr>
            <p:cNvPr id="17424" name="Picture 6" descr="G:\Nouveau dossier\tle\MISSION\verrerie\pipette J 2.JPG">
              <a:extLst>
                <a:ext uri="{FF2B5EF4-FFF2-40B4-BE49-F238E27FC236}">
                  <a16:creationId xmlns:a16="http://schemas.microsoft.com/office/drawing/2014/main" id="{2E67A099-D506-7C01-F916-BD1F9EE6BF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9638" y="2551113"/>
              <a:ext cx="1501775" cy="141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5" name="ZoneTexte 45">
              <a:extLst>
                <a:ext uri="{FF2B5EF4-FFF2-40B4-BE49-F238E27FC236}">
                  <a16:creationId xmlns:a16="http://schemas.microsoft.com/office/drawing/2014/main" id="{7C7B1C76-503A-CBF0-6F0C-EE4307B39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9150" y="3632200"/>
              <a:ext cx="1631950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Pipette jaugée 2 mL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3">
            <a:extLst>
              <a:ext uri="{FF2B5EF4-FFF2-40B4-BE49-F238E27FC236}">
                <a16:creationId xmlns:a16="http://schemas.microsoft.com/office/drawing/2014/main" id="{1C950687-32BA-B871-CE73-FF48535AD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8813"/>
            <a:ext cx="7645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400" b="1" u="sng">
                <a:solidFill>
                  <a:srgbClr val="00B0F0"/>
                </a:solidFill>
              </a:rPr>
              <a:t>Exemple n°2: missions sur le thème des synthèses</a:t>
            </a:r>
          </a:p>
          <a:p>
            <a:endParaRPr lang="fr-FR" altLang="fr-FR"/>
          </a:p>
          <a:p>
            <a:r>
              <a:rPr lang="fr-FR" altLang="fr-FR"/>
              <a:t>Séquence Tle CDD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0BCBB50-BCD8-A6DF-CF12-55BD3D29DF4E}"/>
              </a:ext>
            </a:extLst>
          </p:cNvPr>
          <p:cNvSpPr/>
          <p:nvPr/>
        </p:nvSpPr>
        <p:spPr>
          <a:xfrm>
            <a:off x="4657725" y="71438"/>
            <a:ext cx="4427538" cy="669607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2E538476-7628-9F56-02D0-B188A9A6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89438"/>
            <a:ext cx="4703763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619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br>
              <a:rPr lang="fr-FR" altLang="fr-FR"/>
            </a:br>
            <a:endParaRPr lang="fr-FR" altLang="fr-FR"/>
          </a:p>
          <a:p>
            <a:pPr defTabSz="914400"/>
            <a:r>
              <a:rPr lang="fr-FR" altLang="fr-FR" sz="1400" b="1" u="sng">
                <a:latin typeface="Comic Sans MS" panose="030F0702030302020204" pitchFamily="66" charset="0"/>
                <a:cs typeface="Times New Roman" panose="02020603050405020304" pitchFamily="18" charset="0"/>
              </a:rPr>
              <a:t>Données:</a:t>
            </a:r>
            <a:r>
              <a:rPr lang="fr-FR" altLang="fr-FR" sz="1400">
                <a:latin typeface="Comic Sans MS" panose="030F0702030302020204" pitchFamily="66" charset="0"/>
                <a:cs typeface="Times New Roman" panose="02020603050405020304" pitchFamily="18" charset="0"/>
              </a:rPr>
              <a:t>     </a:t>
            </a:r>
            <a:endParaRPr lang="fr-FR" altLang="fr-FR" sz="1400"/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Densité de l’alcool isoamylique: d = 0,81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  		</a:t>
            </a:r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Masses molaires : </a:t>
            </a:r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M</a:t>
            </a:r>
            <a:r>
              <a:rPr lang="fr-FR" altLang="fr-FR" sz="1600" b="1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Acide éthanoïque </a:t>
            </a:r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= 60 g.mol</a:t>
            </a:r>
            <a:r>
              <a:rPr lang="fr-FR" altLang="fr-FR" sz="1600" b="1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-1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   </a:t>
            </a:r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M</a:t>
            </a:r>
            <a:r>
              <a:rPr lang="fr-FR" altLang="fr-FR" sz="1600" b="1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alccol isoamylique</a:t>
            </a:r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= 88 g.mol</a:t>
            </a:r>
            <a:r>
              <a:rPr lang="fr-FR" altLang="fr-FR" sz="1600" b="1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-1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   </a:t>
            </a:r>
            <a:endParaRPr lang="fr-FR" altLang="fr-FR" sz="1600"/>
          </a:p>
          <a:p>
            <a:pPr defTabSz="914400"/>
            <a:endParaRPr lang="fr-FR" altLang="fr-FR" sz="16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defTabSz="914400"/>
            <a:endParaRPr lang="fr-FR" altLang="fr-FR" sz="16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C37887D-9DB4-55EA-E5BB-4B3F8E0F757A}"/>
              </a:ext>
            </a:extLst>
          </p:cNvPr>
          <p:cNvSpPr/>
          <p:nvPr/>
        </p:nvSpPr>
        <p:spPr>
          <a:xfrm>
            <a:off x="5937250" y="157163"/>
            <a:ext cx="18780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  <a:cs typeface="+mn-cs"/>
              </a:rPr>
              <a:t>Mission II</a:t>
            </a:r>
          </a:p>
        </p:txBody>
      </p:sp>
      <p:sp>
        <p:nvSpPr>
          <p:cNvPr id="19461" name="Rectangle 54">
            <a:extLst>
              <a:ext uri="{FF2B5EF4-FFF2-40B4-BE49-F238E27FC236}">
                <a16:creationId xmlns:a16="http://schemas.microsoft.com/office/drawing/2014/main" id="{CE7FCF95-4470-B74C-DD0F-567A8C2C0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150" y="715963"/>
            <a:ext cx="41735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/>
            <a:r>
              <a:rPr lang="fr-FR" altLang="fr-FR" sz="1600" b="1" u="sng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La mission:</a:t>
            </a:r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Synthèse</a:t>
            </a:r>
          </a:p>
          <a:p>
            <a:pPr algn="just" defTabSz="914400"/>
            <a:r>
              <a:rPr lang="fr-FR" altLang="fr-FR" sz="16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Préparer l’ester acétate isoamyle à l’odeur de banane à l’aide d’un montage  Dean Stark.</a:t>
            </a:r>
            <a:endParaRPr lang="fr-FR" altLang="fr-FR" sz="1600" b="1">
              <a:solidFill>
                <a:srgbClr val="00B0F0"/>
              </a:solidFill>
            </a:endParaRPr>
          </a:p>
        </p:txBody>
      </p:sp>
      <p:grpSp>
        <p:nvGrpSpPr>
          <p:cNvPr id="19462" name="Groupe 57">
            <a:extLst>
              <a:ext uri="{FF2B5EF4-FFF2-40B4-BE49-F238E27FC236}">
                <a16:creationId xmlns:a16="http://schemas.microsoft.com/office/drawing/2014/main" id="{D955599F-3B77-FB65-FD23-A1514F4F9AD2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69850"/>
            <a:ext cx="4422775" cy="6696075"/>
            <a:chOff x="116114" y="145142"/>
            <a:chExt cx="4423249" cy="4860000"/>
          </a:xfrm>
        </p:grpSpPr>
        <p:sp>
          <p:nvSpPr>
            <p:cNvPr id="63" name="Rectangle : coins arrondis 2">
              <a:extLst>
                <a:ext uri="{FF2B5EF4-FFF2-40B4-BE49-F238E27FC236}">
                  <a16:creationId xmlns:a16="http://schemas.microsoft.com/office/drawing/2014/main" id="{350FA9C8-A7C9-CF98-8FF6-ECEF4C9053B1}"/>
                </a:ext>
              </a:extLst>
            </p:cNvPr>
            <p:cNvSpPr/>
            <p:nvPr/>
          </p:nvSpPr>
          <p:spPr>
            <a:xfrm>
              <a:off x="116114" y="145142"/>
              <a:ext cx="4423249" cy="486000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49C9FF9-2834-A89F-DF5E-6A3CDA5ADF7F}"/>
                </a:ext>
              </a:extLst>
            </p:cNvPr>
            <p:cNvSpPr/>
            <p:nvPr/>
          </p:nvSpPr>
          <p:spPr>
            <a:xfrm>
              <a:off x="1425941" y="195839"/>
              <a:ext cx="1841697" cy="585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200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uhaus 93" panose="04030905020B02020C02" pitchFamily="82" charset="0"/>
                  <a:cs typeface="+mn-cs"/>
                </a:rPr>
                <a:t>Mission 1</a:t>
              </a:r>
            </a:p>
          </p:txBody>
        </p:sp>
        <p:sp>
          <p:nvSpPr>
            <p:cNvPr id="19467" name="Rectangle 1">
              <a:extLst>
                <a:ext uri="{FF2B5EF4-FFF2-40B4-BE49-F238E27FC236}">
                  <a16:creationId xmlns:a16="http://schemas.microsoft.com/office/drawing/2014/main" id="{80021168-DD74-9D8F-069A-B4DFE68B7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19" y="1668963"/>
              <a:ext cx="4331051" cy="2610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/>
              <a:r>
                <a:rPr lang="fr-FR" altLang="fr-FR" sz="1600" b="1" u="sng">
                  <a:latin typeface="Comic Sans MS" panose="030F0702030302020204" pitchFamily="66" charset="0"/>
                  <a:cs typeface="Times New Roman" panose="02020603050405020304" pitchFamily="18" charset="0"/>
                </a:rPr>
                <a:t>Protocole:</a:t>
              </a:r>
            </a:p>
            <a:p>
              <a:pPr algn="just" defTabSz="914400">
                <a:buFontTx/>
                <a:buChar char="-"/>
              </a:pPr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 Dans un ballon bicol peser l’acide éthanoïque liquide (n</a:t>
              </a:r>
              <a:r>
                <a:rPr lang="fr-FR" altLang="fr-FR" sz="1600" baseline="-25000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 = 0,184 mol).</a:t>
              </a:r>
            </a:p>
            <a:p>
              <a:pPr algn="just" defTabSz="914400"/>
              <a:endParaRPr lang="fr-FR" altLang="fr-FR" sz="5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>
                <a:buFontTx/>
                <a:buChar char="-"/>
              </a:pPr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 Ajouter 1 mL d’acide sulfurique catalyseur à l’aide d’une pipette simple.</a:t>
              </a:r>
            </a:p>
            <a:p>
              <a:pPr algn="just" defTabSz="914400"/>
              <a:endParaRPr lang="fr-FR" altLang="fr-FR" sz="5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>
                <a:buFontTx/>
                <a:buChar char="-"/>
              </a:pPr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 Ajouter alors goutte à goutte l’alcool isoamylique (n</a:t>
              </a:r>
              <a:r>
                <a:rPr lang="fr-FR" altLang="fr-FR" sz="1600" baseline="-25000">
                  <a:latin typeface="Comic Sans MS" panose="030F0702030302020204" pitchFamily="66" charset="0"/>
                  <a:cs typeface="Times New Roman" panose="02020603050405020304" pitchFamily="18" charset="0"/>
                </a:rPr>
                <a:t>2</a:t>
              </a:r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 = 0,184 mol le plus précisément possible).</a:t>
              </a:r>
            </a:p>
            <a:p>
              <a:pPr algn="just" defTabSz="914400"/>
              <a:endParaRPr lang="fr-FR" altLang="fr-FR" sz="5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>
                <a:buFontTx/>
                <a:buChar char="-"/>
              </a:pPr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 Chauffer à reflux environ 30 min</a:t>
              </a: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cs typeface="Times New Roman" panose="02020603050405020304" pitchFamily="18" charset="0"/>
              </a:endParaRPr>
            </a:p>
          </p:txBody>
        </p:sp>
        <p:sp>
          <p:nvSpPr>
            <p:cNvPr id="19468" name="Rectangle 65">
              <a:extLst>
                <a:ext uri="{FF2B5EF4-FFF2-40B4-BE49-F238E27FC236}">
                  <a16:creationId xmlns:a16="http://schemas.microsoft.com/office/drawing/2014/main" id="{B20D31EB-9948-E75F-8248-D8B6302BA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540" y="421690"/>
              <a:ext cx="4189626" cy="107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/>
              <a:endParaRPr lang="fr-FR" altLang="fr-FR">
                <a:solidFill>
                  <a:srgbClr val="00B0F0"/>
                </a:solidFill>
              </a:endParaRPr>
            </a:p>
            <a:p>
              <a:pPr algn="just" defTabSz="914400"/>
              <a:r>
                <a:rPr lang="fr-FR" altLang="fr-FR" b="1" u="sng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La mission:</a:t>
              </a:r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Synthèse</a:t>
              </a:r>
            </a:p>
            <a:p>
              <a:pPr algn="just" defTabSz="914400"/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Préparer l’ester acétate isoamyle à l’odeur de banane à l’aide d’un montage à reflux.</a:t>
              </a:r>
              <a:endParaRPr lang="fr-FR" altLang="fr-FR" b="1">
                <a:solidFill>
                  <a:srgbClr val="00B0F0"/>
                </a:solidFill>
              </a:endParaRPr>
            </a:p>
          </p:txBody>
        </p:sp>
      </p:grpSp>
      <p:sp>
        <p:nvSpPr>
          <p:cNvPr id="19463" name="Rectangle 1">
            <a:extLst>
              <a:ext uri="{FF2B5EF4-FFF2-40B4-BE49-F238E27FC236}">
                <a16:creationId xmlns:a16="http://schemas.microsoft.com/office/drawing/2014/main" id="{CA653985-C5C3-A2FA-BD30-1E523C2D5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650" y="1758950"/>
            <a:ext cx="4330700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/>
            <a:r>
              <a:rPr lang="fr-FR" altLang="fr-FR" sz="1600" b="1" u="sng">
                <a:latin typeface="Comic Sans MS" panose="030F0702030302020204" pitchFamily="66" charset="0"/>
                <a:cs typeface="Times New Roman" panose="02020603050405020304" pitchFamily="18" charset="0"/>
              </a:rPr>
              <a:t>Protocole:</a:t>
            </a:r>
          </a:p>
          <a:p>
            <a:pPr algn="just" defTabSz="914400">
              <a:buFontTx/>
              <a:buChar char="-"/>
            </a:pP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Dans un ballon monocol peser l’alcool isoamylique (n</a:t>
            </a:r>
            <a:r>
              <a:rPr lang="fr-FR" altLang="fr-FR" sz="1600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= 0,175 mol).</a:t>
            </a:r>
          </a:p>
          <a:p>
            <a:pPr algn="just" defTabSz="914400"/>
            <a:endParaRPr lang="fr-FR" altLang="fr-FR" sz="5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defTabSz="914400">
              <a:buFontTx/>
              <a:buChar char="-"/>
            </a:pP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Ajouter environ 20 mL de cyclohexane solvant.</a:t>
            </a:r>
          </a:p>
          <a:p>
            <a:pPr algn="just" defTabSz="914400"/>
            <a:endParaRPr lang="fr-FR" altLang="fr-FR" sz="5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defTabSz="914400">
              <a:buFontTx/>
              <a:buChar char="-"/>
            </a:pP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Ajouter alors l’acide éthanoïque </a:t>
            </a:r>
          </a:p>
          <a:p>
            <a:pPr algn="just" defTabSz="914400"/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(n</a:t>
            </a:r>
            <a:r>
              <a:rPr lang="fr-FR" altLang="fr-FR" sz="1600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= 0,175 mol) à l’aide d’une pipette, le plus précisément possible.</a:t>
            </a:r>
          </a:p>
          <a:p>
            <a:pPr algn="just" defTabSz="914400"/>
            <a:endParaRPr lang="fr-FR" altLang="fr-FR" sz="5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defTabSz="914400">
              <a:buFontTx/>
              <a:buChar char="-"/>
            </a:pP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Réaliser un montage Dean Stark afin d’éliminer l’eau au fur et à mesure de sa formation , vous la récupèrerez dans un bécher.</a:t>
            </a:r>
          </a:p>
          <a:p>
            <a:pPr algn="just" defTabSz="914400"/>
            <a:endParaRPr lang="fr-FR" altLang="fr-FR" sz="16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defTabSz="914400"/>
            <a:endParaRPr lang="fr-FR" altLang="fr-FR" sz="16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defTabSz="914400"/>
            <a:endParaRPr lang="fr-FR" altLang="fr-FR" sz="16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defTabSz="914400"/>
            <a:endParaRPr lang="fr-FR" altLang="fr-FR" sz="1600">
              <a:cs typeface="Times New Roman" panose="02020603050405020304" pitchFamily="18" charset="0"/>
            </a:endParaRPr>
          </a:p>
        </p:txBody>
      </p:sp>
      <p:sp>
        <p:nvSpPr>
          <p:cNvPr id="19464" name="Rectangle 4">
            <a:extLst>
              <a:ext uri="{FF2B5EF4-FFF2-40B4-BE49-F238E27FC236}">
                <a16:creationId xmlns:a16="http://schemas.microsoft.com/office/drawing/2014/main" id="{0AB2D7E4-D785-F12E-DC0D-718F66C69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5032375"/>
            <a:ext cx="47037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619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fr-FR" altLang="fr-FR" sz="1400" b="1" u="sng">
                <a:latin typeface="Comic Sans MS" panose="030F0702030302020204" pitchFamily="66" charset="0"/>
                <a:cs typeface="Times New Roman" panose="02020603050405020304" pitchFamily="18" charset="0"/>
              </a:rPr>
              <a:t>Données:</a:t>
            </a:r>
            <a:r>
              <a:rPr lang="fr-FR" altLang="fr-FR" sz="1400">
                <a:latin typeface="Comic Sans MS" panose="030F0702030302020204" pitchFamily="66" charset="0"/>
                <a:cs typeface="Times New Roman" panose="02020603050405020304" pitchFamily="18" charset="0"/>
              </a:rPr>
              <a:t>     </a:t>
            </a:r>
            <a:endParaRPr lang="fr-FR" altLang="fr-FR" sz="1400"/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Densité de l’acide éthanoïque: d = 1,05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   		</a:t>
            </a:r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Masses molaires : </a:t>
            </a:r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M</a:t>
            </a:r>
            <a:r>
              <a:rPr lang="fr-FR" altLang="fr-FR" sz="1600" b="1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Acide éthanoïque </a:t>
            </a:r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= 60 g.mol</a:t>
            </a:r>
            <a:r>
              <a:rPr lang="fr-FR" altLang="fr-FR" sz="1600" b="1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-1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   </a:t>
            </a:r>
          </a:p>
          <a:p>
            <a:pPr defTabSz="914400"/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M</a:t>
            </a:r>
            <a:r>
              <a:rPr lang="fr-FR" altLang="fr-FR" sz="1600" b="1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alccol isoamylique</a:t>
            </a:r>
            <a:r>
              <a:rPr lang="fr-FR" altLang="fr-FR" sz="1600" b="1">
                <a:latin typeface="Comic Sans MS" panose="030F0702030302020204" pitchFamily="66" charset="0"/>
                <a:cs typeface="Times New Roman" panose="02020603050405020304" pitchFamily="18" charset="0"/>
              </a:rPr>
              <a:t>= 88 g.mol</a:t>
            </a:r>
            <a:r>
              <a:rPr lang="fr-FR" altLang="fr-FR" sz="1600" b="1" baseline="30000">
                <a:latin typeface="Comic Sans MS" panose="030F0702030302020204" pitchFamily="66" charset="0"/>
                <a:cs typeface="Times New Roman" panose="02020603050405020304" pitchFamily="18" charset="0"/>
              </a:rPr>
              <a:t>-1</a:t>
            </a:r>
            <a:r>
              <a: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rPr>
              <a:t>   </a:t>
            </a:r>
            <a:endParaRPr lang="fr-FR" altLang="fr-FR" sz="1600"/>
          </a:p>
          <a:p>
            <a:pPr defTabSz="914400"/>
            <a:endParaRPr lang="fr-FR" altLang="fr-FR" sz="16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defTabSz="914400"/>
            <a:endParaRPr lang="fr-FR" altLang="fr-FR" sz="1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e 25">
            <a:extLst>
              <a:ext uri="{FF2B5EF4-FFF2-40B4-BE49-F238E27FC236}">
                <a16:creationId xmlns:a16="http://schemas.microsoft.com/office/drawing/2014/main" id="{80AF7326-55A7-E554-CE59-E7EAC90C856F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30188"/>
            <a:ext cx="1798637" cy="1800225"/>
            <a:chOff x="420077" y="229854"/>
            <a:chExt cx="1800000" cy="1800000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BDAF9CFE-497C-9690-AA76-BEDD3FF3CEAF}"/>
                </a:ext>
              </a:extLst>
            </p:cNvPr>
            <p:cNvSpPr/>
            <p:nvPr/>
          </p:nvSpPr>
          <p:spPr>
            <a:xfrm>
              <a:off x="420077" y="229854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0528" name="Picture 1" descr="G:\Nouveau dossier\tle\MISSION\verrerie\téléchargement (2).jpg">
              <a:extLst>
                <a:ext uri="{FF2B5EF4-FFF2-40B4-BE49-F238E27FC236}">
                  <a16:creationId xmlns:a16="http://schemas.microsoft.com/office/drawing/2014/main" id="{840808B4-EF82-4674-1518-72A470157A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112" y="321276"/>
              <a:ext cx="1073451" cy="1389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" name="Rectangle : coins arrondis 4">
            <a:extLst>
              <a:ext uri="{FF2B5EF4-FFF2-40B4-BE49-F238E27FC236}">
                <a16:creationId xmlns:a16="http://schemas.microsoft.com/office/drawing/2014/main" id="{44545555-4E1B-C775-2F41-925AF1345798}"/>
              </a:ext>
            </a:extLst>
          </p:cNvPr>
          <p:cNvSpPr/>
          <p:nvPr/>
        </p:nvSpPr>
        <p:spPr>
          <a:xfrm>
            <a:off x="522288" y="2713038"/>
            <a:ext cx="1800225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484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FFDBB424-9597-0AB9-30EE-41422651C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1039813" y="2792413"/>
            <a:ext cx="773112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ZoneTexte 53">
            <a:extLst>
              <a:ext uri="{FF2B5EF4-FFF2-40B4-BE49-F238E27FC236}">
                <a16:creationId xmlns:a16="http://schemas.microsoft.com/office/drawing/2014/main" id="{64254E17-AF5A-DDA3-0040-A778BA838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8" y="3916363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Alcool isoamylique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sp>
        <p:nvSpPr>
          <p:cNvPr id="56" name="Rectangle : coins arrondis 4">
            <a:extLst>
              <a:ext uri="{FF2B5EF4-FFF2-40B4-BE49-F238E27FC236}">
                <a16:creationId xmlns:a16="http://schemas.microsoft.com/office/drawing/2014/main" id="{BCD0AEA5-6D97-E204-F635-7794B119D49E}"/>
              </a:ext>
            </a:extLst>
          </p:cNvPr>
          <p:cNvSpPr/>
          <p:nvPr/>
        </p:nvSpPr>
        <p:spPr>
          <a:xfrm>
            <a:off x="2701925" y="2709863"/>
            <a:ext cx="1800225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487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D53A97D8-8B82-14D6-AA8C-6283D2214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3219450" y="2789238"/>
            <a:ext cx="7715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 : coins arrondis 4">
            <a:extLst>
              <a:ext uri="{FF2B5EF4-FFF2-40B4-BE49-F238E27FC236}">
                <a16:creationId xmlns:a16="http://schemas.microsoft.com/office/drawing/2014/main" id="{4AF044A7-F483-1A11-4F10-C730154B186E}"/>
              </a:ext>
            </a:extLst>
          </p:cNvPr>
          <p:cNvSpPr/>
          <p:nvPr/>
        </p:nvSpPr>
        <p:spPr>
          <a:xfrm>
            <a:off x="4851400" y="2701925"/>
            <a:ext cx="1800225" cy="179863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489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F54BAFA0-F820-1F08-B9B9-78D65FF0E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5368925" y="2779713"/>
            <a:ext cx="7731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ZoneTexte 53">
            <a:extLst>
              <a:ext uri="{FF2B5EF4-FFF2-40B4-BE49-F238E27FC236}">
                <a16:creationId xmlns:a16="http://schemas.microsoft.com/office/drawing/2014/main" id="{4C0B5A70-7BA7-43D1-715E-4D01ACA89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013" y="3937000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Alcool isoamylique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pic>
        <p:nvPicPr>
          <p:cNvPr id="20491" name="Image 28" descr="images.jpg">
            <a:extLst>
              <a:ext uri="{FF2B5EF4-FFF2-40B4-BE49-F238E27FC236}">
                <a16:creationId xmlns:a16="http://schemas.microsoft.com/office/drawing/2014/main" id="{DCAEFB01-106C-E175-57C7-4E3D91BAE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>
            <a:fillRect/>
          </a:stretch>
        </p:blipFill>
        <p:spPr bwMode="auto">
          <a:xfrm>
            <a:off x="839788" y="822325"/>
            <a:ext cx="10112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2" name="ZoneTexte 53">
            <a:extLst>
              <a:ext uri="{FF2B5EF4-FFF2-40B4-BE49-F238E27FC236}">
                <a16:creationId xmlns:a16="http://schemas.microsoft.com/office/drawing/2014/main" id="{B0A68AB5-6796-F5F1-4464-6155F344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1663700"/>
            <a:ext cx="176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Acide éthanoïque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grpSp>
        <p:nvGrpSpPr>
          <p:cNvPr id="20493" name="Groupe 32">
            <a:extLst>
              <a:ext uri="{FF2B5EF4-FFF2-40B4-BE49-F238E27FC236}">
                <a16:creationId xmlns:a16="http://schemas.microsoft.com/office/drawing/2014/main" id="{FFA97199-F57F-2A94-73C3-5AB2BEED8C6B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300038"/>
            <a:ext cx="1828800" cy="1800225"/>
            <a:chOff x="2533650" y="225425"/>
            <a:chExt cx="1828495" cy="1800225"/>
          </a:xfrm>
        </p:grpSpPr>
        <p:grpSp>
          <p:nvGrpSpPr>
            <p:cNvPr id="20522" name="Groupe 26">
              <a:extLst>
                <a:ext uri="{FF2B5EF4-FFF2-40B4-BE49-F238E27FC236}">
                  <a16:creationId xmlns:a16="http://schemas.microsoft.com/office/drawing/2014/main" id="{D1498AC5-543E-8E39-063F-A6543FF389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650" y="225425"/>
              <a:ext cx="1798788" cy="1800225"/>
              <a:chOff x="420077" y="229854"/>
              <a:chExt cx="1800000" cy="1800000"/>
            </a:xfrm>
          </p:grpSpPr>
          <p:sp>
            <p:nvSpPr>
              <p:cNvPr id="28" name="Rectangle : coins arrondis 4">
                <a:extLst>
                  <a:ext uri="{FF2B5EF4-FFF2-40B4-BE49-F238E27FC236}">
                    <a16:creationId xmlns:a16="http://schemas.microsoft.com/office/drawing/2014/main" id="{D2483D93-83AF-A4CB-FC9E-ACFCA66B123C}"/>
                  </a:ext>
                </a:extLst>
              </p:cNvPr>
              <p:cNvSpPr/>
              <p:nvPr/>
            </p:nvSpPr>
            <p:spPr>
              <a:xfrm>
                <a:off x="420077" y="229854"/>
                <a:ext cx="1799549" cy="1800000"/>
              </a:xfrm>
              <a:prstGeom prst="round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pic>
            <p:nvPicPr>
              <p:cNvPr id="20526" name="Picture 1" descr="G:\Nouveau dossier\tle\MISSION\verrerie\téléchargement (2).jpg">
                <a:extLst>
                  <a:ext uri="{FF2B5EF4-FFF2-40B4-BE49-F238E27FC236}">
                    <a16:creationId xmlns:a16="http://schemas.microsoft.com/office/drawing/2014/main" id="{2C316973-B6F1-3649-2879-376811908E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112" y="321276"/>
                <a:ext cx="1073451" cy="1389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23" name="Image 30" descr="images.jpg">
              <a:extLst>
                <a:ext uri="{FF2B5EF4-FFF2-40B4-BE49-F238E27FC236}">
                  <a16:creationId xmlns:a16="http://schemas.microsoft.com/office/drawing/2014/main" id="{C932988E-CD54-8B93-461D-43B8031C3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661"/>
            <a:stretch>
              <a:fillRect/>
            </a:stretch>
          </p:blipFill>
          <p:spPr bwMode="auto">
            <a:xfrm>
              <a:off x="2953305" y="817850"/>
              <a:ext cx="1010422" cy="553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4" name="ZoneTexte 53">
              <a:extLst>
                <a:ext uri="{FF2B5EF4-FFF2-40B4-BE49-F238E27FC236}">
                  <a16:creationId xmlns:a16="http://schemas.microsoft.com/office/drawing/2014/main" id="{F83C46FE-2AC0-6204-0508-D694953274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433" y="1642719"/>
              <a:ext cx="1763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Acide éthanoïque</a:t>
              </a:r>
              <a:endParaRPr lang="fr-FR" altLang="fr-FR" sz="1400" baseline="30000">
                <a:latin typeface="Calibri" panose="020F0502020204030204" pitchFamily="34" charset="0"/>
              </a:endParaRPr>
            </a:p>
          </p:txBody>
        </p:sp>
      </p:grpSp>
      <p:grpSp>
        <p:nvGrpSpPr>
          <p:cNvPr id="20494" name="Groupe 33">
            <a:extLst>
              <a:ext uri="{FF2B5EF4-FFF2-40B4-BE49-F238E27FC236}">
                <a16:creationId xmlns:a16="http://schemas.microsoft.com/office/drawing/2014/main" id="{0D8312DC-ED46-5282-AAA7-9020F47DB441}"/>
              </a:ext>
            </a:extLst>
          </p:cNvPr>
          <p:cNvGrpSpPr>
            <a:grpSpLocks/>
          </p:cNvGrpSpPr>
          <p:nvPr/>
        </p:nvGrpSpPr>
        <p:grpSpPr bwMode="auto">
          <a:xfrm>
            <a:off x="2678113" y="279400"/>
            <a:ext cx="1828800" cy="1800225"/>
            <a:chOff x="2533650" y="225425"/>
            <a:chExt cx="1828495" cy="1800225"/>
          </a:xfrm>
        </p:grpSpPr>
        <p:grpSp>
          <p:nvGrpSpPr>
            <p:cNvPr id="20517" name="Groupe 26">
              <a:extLst>
                <a:ext uri="{FF2B5EF4-FFF2-40B4-BE49-F238E27FC236}">
                  <a16:creationId xmlns:a16="http://schemas.microsoft.com/office/drawing/2014/main" id="{2B0B669A-890E-9FF0-F49C-4585C86C53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650" y="225425"/>
              <a:ext cx="1798788" cy="1800225"/>
              <a:chOff x="420077" y="229854"/>
              <a:chExt cx="1800000" cy="1800000"/>
            </a:xfrm>
          </p:grpSpPr>
          <p:sp>
            <p:nvSpPr>
              <p:cNvPr id="38" name="Rectangle : coins arrondis 4">
                <a:extLst>
                  <a:ext uri="{FF2B5EF4-FFF2-40B4-BE49-F238E27FC236}">
                    <a16:creationId xmlns:a16="http://schemas.microsoft.com/office/drawing/2014/main" id="{5BEB5589-2781-DD15-7998-BD498F8FF89F}"/>
                  </a:ext>
                </a:extLst>
              </p:cNvPr>
              <p:cNvSpPr/>
              <p:nvPr/>
            </p:nvSpPr>
            <p:spPr>
              <a:xfrm>
                <a:off x="420077" y="229854"/>
                <a:ext cx="1799549" cy="1800000"/>
              </a:xfrm>
              <a:prstGeom prst="round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pic>
            <p:nvPicPr>
              <p:cNvPr id="20521" name="Picture 1" descr="G:\Nouveau dossier\tle\MISSION\verrerie\téléchargement (2).jpg">
                <a:extLst>
                  <a:ext uri="{FF2B5EF4-FFF2-40B4-BE49-F238E27FC236}">
                    <a16:creationId xmlns:a16="http://schemas.microsoft.com/office/drawing/2014/main" id="{5CB103AC-AFA2-3F87-CCBF-8F1AF4067D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112" y="321276"/>
                <a:ext cx="1073451" cy="1389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18" name="Image 35" descr="images.jpg">
              <a:extLst>
                <a:ext uri="{FF2B5EF4-FFF2-40B4-BE49-F238E27FC236}">
                  <a16:creationId xmlns:a16="http://schemas.microsoft.com/office/drawing/2014/main" id="{196AE446-2973-FD49-0A54-E61683400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661"/>
            <a:stretch>
              <a:fillRect/>
            </a:stretch>
          </p:blipFill>
          <p:spPr bwMode="auto">
            <a:xfrm>
              <a:off x="2953305" y="817850"/>
              <a:ext cx="1010422" cy="553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19" name="ZoneTexte 53">
              <a:extLst>
                <a:ext uri="{FF2B5EF4-FFF2-40B4-BE49-F238E27FC236}">
                  <a16:creationId xmlns:a16="http://schemas.microsoft.com/office/drawing/2014/main" id="{F7B856DD-3E7B-37AF-D3CD-2CC81A604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433" y="1650957"/>
              <a:ext cx="1763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Acide éthanoïque</a:t>
              </a:r>
              <a:endParaRPr lang="fr-FR" altLang="fr-FR" sz="1400" baseline="30000">
                <a:latin typeface="Calibri" panose="020F0502020204030204" pitchFamily="34" charset="0"/>
              </a:endParaRPr>
            </a:p>
          </p:txBody>
        </p:sp>
      </p:grpSp>
      <p:grpSp>
        <p:nvGrpSpPr>
          <p:cNvPr id="20495" name="Groupe 39">
            <a:extLst>
              <a:ext uri="{FF2B5EF4-FFF2-40B4-BE49-F238E27FC236}">
                <a16:creationId xmlns:a16="http://schemas.microsoft.com/office/drawing/2014/main" id="{CB270B9E-1153-0C51-9D1A-22E60BE194DF}"/>
              </a:ext>
            </a:extLst>
          </p:cNvPr>
          <p:cNvGrpSpPr>
            <a:grpSpLocks/>
          </p:cNvGrpSpPr>
          <p:nvPr/>
        </p:nvGrpSpPr>
        <p:grpSpPr bwMode="auto">
          <a:xfrm>
            <a:off x="4791075" y="315913"/>
            <a:ext cx="1828800" cy="1800225"/>
            <a:chOff x="2533650" y="225425"/>
            <a:chExt cx="1828495" cy="1800225"/>
          </a:xfrm>
        </p:grpSpPr>
        <p:grpSp>
          <p:nvGrpSpPr>
            <p:cNvPr id="20512" name="Groupe 26">
              <a:extLst>
                <a:ext uri="{FF2B5EF4-FFF2-40B4-BE49-F238E27FC236}">
                  <a16:creationId xmlns:a16="http://schemas.microsoft.com/office/drawing/2014/main" id="{A815E026-7006-5317-D20F-20041FF283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650" y="225425"/>
              <a:ext cx="1798788" cy="1800225"/>
              <a:chOff x="420077" y="229854"/>
              <a:chExt cx="1800000" cy="1800000"/>
            </a:xfrm>
          </p:grpSpPr>
          <p:sp>
            <p:nvSpPr>
              <p:cNvPr id="45" name="Rectangle : coins arrondis 4">
                <a:extLst>
                  <a:ext uri="{FF2B5EF4-FFF2-40B4-BE49-F238E27FC236}">
                    <a16:creationId xmlns:a16="http://schemas.microsoft.com/office/drawing/2014/main" id="{51B3C610-6FEC-E715-37CB-3AD772A06157}"/>
                  </a:ext>
                </a:extLst>
              </p:cNvPr>
              <p:cNvSpPr/>
              <p:nvPr/>
            </p:nvSpPr>
            <p:spPr>
              <a:xfrm>
                <a:off x="420077" y="229854"/>
                <a:ext cx="1799550" cy="1800000"/>
              </a:xfrm>
              <a:prstGeom prst="round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pic>
            <p:nvPicPr>
              <p:cNvPr id="20516" name="Picture 1" descr="G:\Nouveau dossier\tle\MISSION\verrerie\téléchargement (2).jpg">
                <a:extLst>
                  <a:ext uri="{FF2B5EF4-FFF2-40B4-BE49-F238E27FC236}">
                    <a16:creationId xmlns:a16="http://schemas.microsoft.com/office/drawing/2014/main" id="{08BD1B68-DADA-C4BF-3756-0FBFC75302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112" y="321276"/>
                <a:ext cx="1073451" cy="1389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13" name="Image 41" descr="images.jpg">
              <a:extLst>
                <a:ext uri="{FF2B5EF4-FFF2-40B4-BE49-F238E27FC236}">
                  <a16:creationId xmlns:a16="http://schemas.microsoft.com/office/drawing/2014/main" id="{CDCA7950-2113-751C-7FC5-43ECFDA44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661"/>
            <a:stretch>
              <a:fillRect/>
            </a:stretch>
          </p:blipFill>
          <p:spPr bwMode="auto">
            <a:xfrm>
              <a:off x="2953305" y="817850"/>
              <a:ext cx="1010422" cy="553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14" name="ZoneTexte 53">
              <a:extLst>
                <a:ext uri="{FF2B5EF4-FFF2-40B4-BE49-F238E27FC236}">
                  <a16:creationId xmlns:a16="http://schemas.microsoft.com/office/drawing/2014/main" id="{4004C0E6-FAF1-64EF-5330-83881574A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433" y="1642719"/>
              <a:ext cx="1763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Acide éthanoïque</a:t>
              </a:r>
              <a:endParaRPr lang="fr-FR" altLang="fr-FR" sz="1400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20496" name="ZoneTexte 53">
            <a:extLst>
              <a:ext uri="{FF2B5EF4-FFF2-40B4-BE49-F238E27FC236}">
                <a16:creationId xmlns:a16="http://schemas.microsoft.com/office/drawing/2014/main" id="{A0DB42C7-7B30-9DDB-4C2A-639A6B8D8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3952875"/>
            <a:ext cx="176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Alcool isoamylique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sp>
        <p:nvSpPr>
          <p:cNvPr id="55" name="Rectangle : coins arrondis 4">
            <a:extLst>
              <a:ext uri="{FF2B5EF4-FFF2-40B4-BE49-F238E27FC236}">
                <a16:creationId xmlns:a16="http://schemas.microsoft.com/office/drawing/2014/main" id="{1533C469-BC93-F805-440F-2BA5A09A5869}"/>
              </a:ext>
            </a:extLst>
          </p:cNvPr>
          <p:cNvSpPr/>
          <p:nvPr/>
        </p:nvSpPr>
        <p:spPr>
          <a:xfrm>
            <a:off x="6972300" y="2665413"/>
            <a:ext cx="1800225" cy="1798637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498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F78F1A77-0282-F0A9-54F6-B404F495B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7489825" y="2743200"/>
            <a:ext cx="773113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9" name="ZoneTexte 57">
            <a:extLst>
              <a:ext uri="{FF2B5EF4-FFF2-40B4-BE49-F238E27FC236}">
                <a16:creationId xmlns:a16="http://schemas.microsoft.com/office/drawing/2014/main" id="{1F867C18-E0DA-D636-221D-CADC9DBB0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3916363"/>
            <a:ext cx="176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Alcool isoamylique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pic>
        <p:nvPicPr>
          <p:cNvPr id="20500" name="Picture 26">
            <a:extLst>
              <a:ext uri="{FF2B5EF4-FFF2-40B4-BE49-F238E27FC236}">
                <a16:creationId xmlns:a16="http://schemas.microsoft.com/office/drawing/2014/main" id="{35EE4F6D-45A7-207C-5D43-BBD11633C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4918075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 : coins arrondis 4">
            <a:extLst>
              <a:ext uri="{FF2B5EF4-FFF2-40B4-BE49-F238E27FC236}">
                <a16:creationId xmlns:a16="http://schemas.microsoft.com/office/drawing/2014/main" id="{C12789DA-CEE3-3684-15FB-E95FFD481452}"/>
              </a:ext>
            </a:extLst>
          </p:cNvPr>
          <p:cNvSpPr/>
          <p:nvPr/>
        </p:nvSpPr>
        <p:spPr bwMode="auto">
          <a:xfrm>
            <a:off x="581025" y="4822825"/>
            <a:ext cx="1798638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02" name="ZoneTexte 53">
            <a:extLst>
              <a:ext uri="{FF2B5EF4-FFF2-40B4-BE49-F238E27FC236}">
                <a16:creationId xmlns:a16="http://schemas.microsoft.com/office/drawing/2014/main" id="{E83A17C9-3AEB-DD8D-8880-5A1B2592A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6223000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Cyclohexane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pic>
        <p:nvPicPr>
          <p:cNvPr id="20503" name="Picture 26">
            <a:extLst>
              <a:ext uri="{FF2B5EF4-FFF2-40B4-BE49-F238E27FC236}">
                <a16:creationId xmlns:a16="http://schemas.microsoft.com/office/drawing/2014/main" id="{171E929E-0260-CEB1-2479-3710B0775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4881563"/>
            <a:ext cx="1397000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 : coins arrondis 4">
            <a:extLst>
              <a:ext uri="{FF2B5EF4-FFF2-40B4-BE49-F238E27FC236}">
                <a16:creationId xmlns:a16="http://schemas.microsoft.com/office/drawing/2014/main" id="{57D54FD4-FB00-2E7F-BB2E-F863942B0D00}"/>
              </a:ext>
            </a:extLst>
          </p:cNvPr>
          <p:cNvSpPr/>
          <p:nvPr/>
        </p:nvSpPr>
        <p:spPr bwMode="auto">
          <a:xfrm>
            <a:off x="2719388" y="4810125"/>
            <a:ext cx="1798637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05" name="ZoneTexte 53">
            <a:extLst>
              <a:ext uri="{FF2B5EF4-FFF2-40B4-BE49-F238E27FC236}">
                <a16:creationId xmlns:a16="http://schemas.microsoft.com/office/drawing/2014/main" id="{40555BCC-E632-D03B-F86A-73A8E603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738" y="6218238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Cyclohexane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sp>
        <p:nvSpPr>
          <p:cNvPr id="70" name="Rectangle : coins arrondis 4">
            <a:extLst>
              <a:ext uri="{FF2B5EF4-FFF2-40B4-BE49-F238E27FC236}">
                <a16:creationId xmlns:a16="http://schemas.microsoft.com/office/drawing/2014/main" id="{13436B44-53AC-28D2-B2CC-30A841ED61DE}"/>
              </a:ext>
            </a:extLst>
          </p:cNvPr>
          <p:cNvSpPr/>
          <p:nvPr/>
        </p:nvSpPr>
        <p:spPr bwMode="auto">
          <a:xfrm>
            <a:off x="4856163" y="4838700"/>
            <a:ext cx="1798637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" name="Rectangle : coins arrondis 4">
            <a:extLst>
              <a:ext uri="{FF2B5EF4-FFF2-40B4-BE49-F238E27FC236}">
                <a16:creationId xmlns:a16="http://schemas.microsoft.com/office/drawing/2014/main" id="{1E21F950-0039-E6F4-2C24-BB4A6B8D431C}"/>
              </a:ext>
            </a:extLst>
          </p:cNvPr>
          <p:cNvSpPr/>
          <p:nvPr/>
        </p:nvSpPr>
        <p:spPr bwMode="auto">
          <a:xfrm>
            <a:off x="7015163" y="4856163"/>
            <a:ext cx="1798637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0508" name="Picture 27">
            <a:extLst>
              <a:ext uri="{FF2B5EF4-FFF2-40B4-BE49-F238E27FC236}">
                <a16:creationId xmlns:a16="http://schemas.microsoft.com/office/drawing/2014/main" id="{7A90E24A-6990-81DB-2DF5-D0990BDFF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813" y="4895850"/>
            <a:ext cx="9302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9" name="Picture 27">
            <a:extLst>
              <a:ext uri="{FF2B5EF4-FFF2-40B4-BE49-F238E27FC236}">
                <a16:creationId xmlns:a16="http://schemas.microsoft.com/office/drawing/2014/main" id="{FD80409E-081A-0C38-2741-73C162395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4932363"/>
            <a:ext cx="9286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0" name="ZoneTexte 53">
            <a:extLst>
              <a:ext uri="{FF2B5EF4-FFF2-40B4-BE49-F238E27FC236}">
                <a16:creationId xmlns:a16="http://schemas.microsoft.com/office/drawing/2014/main" id="{ECA86192-9521-325E-D698-B707525B2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6264275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Acide sulfurique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sp>
        <p:nvSpPr>
          <p:cNvPr id="20511" name="ZoneTexte 53">
            <a:extLst>
              <a:ext uri="{FF2B5EF4-FFF2-40B4-BE49-F238E27FC236}">
                <a16:creationId xmlns:a16="http://schemas.microsoft.com/office/drawing/2014/main" id="{DD9809C7-A928-D11A-3D04-6A06C0ED0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6243638"/>
            <a:ext cx="176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Acide sulfurique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C4F4042-7752-A6E2-4AE5-1B6303E45449}"/>
              </a:ext>
            </a:extLst>
          </p:cNvPr>
          <p:cNvSpPr txBox="1"/>
          <p:nvPr/>
        </p:nvSpPr>
        <p:spPr>
          <a:xfrm>
            <a:off x="0" y="0"/>
            <a:ext cx="8980715" cy="6082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JEU en équipes </a:t>
            </a: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anose="030F0702030302020204" pitchFamily="66" charset="0"/>
              <a:cs typeface="+mn-cs"/>
            </a:endParaRP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2 équipes (de 1 ou 2 joueurs)</a:t>
            </a: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anose="030F0702030302020204" pitchFamily="66" charset="0"/>
              <a:cs typeface="+mn-cs"/>
            </a:endParaRP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700" dirty="0">
              <a:latin typeface="Comic Sans MS" panose="030F0702030302020204" pitchFamily="66" charset="0"/>
              <a:cs typeface="+mn-cs"/>
            </a:endParaRP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2060"/>
                </a:solidFill>
                <a:latin typeface="Bauhaus 93" panose="04030905020B02020C02" pitchFamily="82" charset="0"/>
                <a:cs typeface="+mn-cs"/>
              </a:rPr>
              <a:t>BUT du jeu : </a:t>
            </a: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Rassembler en premier toutes les cartes matériel et les cartes produits nécessaires à la réalisation de votre mission</a:t>
            </a: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latin typeface="Comic Sans MS" panose="030F0702030302020204" pitchFamily="66" charset="0"/>
              <a:cs typeface="+mn-cs"/>
            </a:endParaRP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rgbClr val="002060"/>
              </a:solidFill>
              <a:latin typeface="Bauhaus 93" panose="04030905020B02020C02" pitchFamily="82" charset="0"/>
              <a:cs typeface="+mn-cs"/>
            </a:endParaRP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2060"/>
                </a:solidFill>
                <a:latin typeface="Bauhaus 93" panose="04030905020B02020C02" pitchFamily="82" charset="0"/>
                <a:cs typeface="+mn-cs"/>
              </a:rPr>
              <a:t>DEROULEMENT du jeu : </a:t>
            </a: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latin typeface="Comic Sans MS" panose="030F0702030302020204" pitchFamily="66" charset="0"/>
              <a:cs typeface="+mn-cs"/>
            </a:endParaRPr>
          </a:p>
          <a:p>
            <a:pPr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highlight>
                  <a:srgbClr val="FFFF00"/>
                </a:highlight>
                <a:latin typeface="Comic Sans MS" panose="030F0702030302020204" pitchFamily="66" charset="0"/>
                <a:cs typeface="+mn-cs"/>
              </a:rPr>
              <a:t>1/ </a:t>
            </a:r>
            <a:r>
              <a:rPr lang="fr-FR" dirty="0">
                <a:latin typeface="Comic Sans MS" panose="030F0702030302020204" pitchFamily="66" charset="0"/>
                <a:cs typeface="+mn-cs"/>
              </a:rPr>
              <a:t>Lire la mission qui vous est attribuée. </a:t>
            </a:r>
          </a:p>
          <a:p>
            <a:pPr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Réfléchir en équipe et au brouillon au matériel/ produits nécessaires à sa réalisation.</a:t>
            </a: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anose="030F0702030302020204" pitchFamily="66" charset="0"/>
              <a:cs typeface="+mn-cs"/>
            </a:endParaRPr>
          </a:p>
          <a:p>
            <a:pPr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highlight>
                  <a:srgbClr val="FFFF00"/>
                </a:highlight>
                <a:latin typeface="Comic Sans MS" panose="030F0702030302020204" pitchFamily="66" charset="0"/>
                <a:cs typeface="+mn-cs"/>
              </a:rPr>
              <a:t>2/ </a:t>
            </a:r>
            <a:r>
              <a:rPr lang="fr-FR" dirty="0">
                <a:latin typeface="Comic Sans MS" panose="030F0702030302020204" pitchFamily="66" charset="0"/>
                <a:cs typeface="+mn-cs"/>
              </a:rPr>
              <a:t>Poser les cartes faces cachées au centre de la table.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solidFill>
                <a:srgbClr val="002060"/>
              </a:solidFill>
              <a:latin typeface="Bauhaus 93" panose="04030905020B02020C02" pitchFamily="82" charset="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760CCEE-0B0B-7A7E-17C4-24991A95E0A2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1507" name="Picture 1" descr="G:\Nouveau dossier\tle\MISSION\verrerie\bécher 100.jpg">
            <a:extLst>
              <a:ext uri="{FF2B5EF4-FFF2-40B4-BE49-F238E27FC236}">
                <a16:creationId xmlns:a16="http://schemas.microsoft.com/office/drawing/2014/main" id="{95505FCC-3CDE-5F83-0CE9-C6AF44F79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608013" y="452438"/>
            <a:ext cx="15192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C888FDCD-9722-6FAB-8E1E-DF5AF95797BF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FEAC7518-7603-40B5-BB08-7DD78EF549A1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BA57D09B-CEF8-4C82-504C-3860D36E699C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B7C81CDD-0A01-7B48-E391-D7B5D34E0620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8A8BD762-9D23-829C-3C41-BB5BBBDCBF1D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C4678403-B0E3-880B-2F80-5A9DB2439C5C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D73B38FF-2801-4D08-163C-E7E495E32F54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6E441FC2-F2C1-DC01-59B5-4CE513EA2924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B8FE8621-B3E5-D6D2-5724-E3461DE1B9DC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86BF484E-FD57-4DE3-6DE9-14F09427786C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E011CB5F-AB37-2A0E-1DDD-449FD66B9303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1519" name="Picture 6" descr="G:\Nouveau dossier\tle\MISSION\verrerie\pipette J 2.JPG">
            <a:extLst>
              <a:ext uri="{FF2B5EF4-FFF2-40B4-BE49-F238E27FC236}">
                <a16:creationId xmlns:a16="http://schemas.microsoft.com/office/drawing/2014/main" id="{458D7FA4-5B09-C32F-C262-15384D946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551113"/>
            <a:ext cx="15017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8988BC0A-60C2-BE0D-0D6C-07B24136675C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1521" name="Picture 7" descr="G:\Nouveau dossier\tle\MISSION\verrerie\pipette J 20.jpg">
            <a:extLst>
              <a:ext uri="{FF2B5EF4-FFF2-40B4-BE49-F238E27FC236}">
                <a16:creationId xmlns:a16="http://schemas.microsoft.com/office/drawing/2014/main" id="{0D43C13C-DD44-9592-E226-76E16022D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471738"/>
            <a:ext cx="1038225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9" descr="G:\Nouveau dossier\tle\MISSION\verrerie\pipette G.jpg">
            <a:extLst>
              <a:ext uri="{FF2B5EF4-FFF2-40B4-BE49-F238E27FC236}">
                <a16:creationId xmlns:a16="http://schemas.microsoft.com/office/drawing/2014/main" id="{C02ACF6A-5782-614D-4060-321B0982A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697413"/>
            <a:ext cx="90011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3" name="ZoneTexte 45">
            <a:extLst>
              <a:ext uri="{FF2B5EF4-FFF2-40B4-BE49-F238E27FC236}">
                <a16:creationId xmlns:a16="http://schemas.microsoft.com/office/drawing/2014/main" id="{274C3C05-1F4C-1788-0706-A91D810D9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75" y="3616325"/>
            <a:ext cx="1711325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Pipette jaugée 10 mL</a:t>
            </a:r>
          </a:p>
        </p:txBody>
      </p:sp>
      <p:sp>
        <p:nvSpPr>
          <p:cNvPr id="21524" name="ZoneTexte 47">
            <a:extLst>
              <a:ext uri="{FF2B5EF4-FFF2-40B4-BE49-F238E27FC236}">
                <a16:creationId xmlns:a16="http://schemas.microsoft.com/office/drawing/2014/main" id="{3D1EB691-1D2C-64E8-3C90-B5546F6BD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927725"/>
            <a:ext cx="163195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graduée 10 mL</a:t>
            </a:r>
          </a:p>
        </p:txBody>
      </p:sp>
      <p:pic>
        <p:nvPicPr>
          <p:cNvPr id="21525" name="Picture 10" descr="G:\Nouveau dossier\tle\MISSION\verrerie\pipette.jpg">
            <a:extLst>
              <a:ext uri="{FF2B5EF4-FFF2-40B4-BE49-F238E27FC236}">
                <a16:creationId xmlns:a16="http://schemas.microsoft.com/office/drawing/2014/main" id="{7B223BCD-CD32-866F-F83F-929D6D105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4851400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11" descr="G:\Nouveau dossier\tle\MISSION\verrerie\pissette.jpg">
            <a:extLst>
              <a:ext uri="{FF2B5EF4-FFF2-40B4-BE49-F238E27FC236}">
                <a16:creationId xmlns:a16="http://schemas.microsoft.com/office/drawing/2014/main" id="{6761BA43-6891-B760-C0D1-52CAB58AD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4843463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12" descr="G:\Nouveau dossier\tle\MISSION\verrerie\propipette.jpg">
            <a:extLst>
              <a:ext uri="{FF2B5EF4-FFF2-40B4-BE49-F238E27FC236}">
                <a16:creationId xmlns:a16="http://schemas.microsoft.com/office/drawing/2014/main" id="{11A8157F-CFC4-C10B-5FCA-29CA36352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760913"/>
            <a:ext cx="13954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9" descr="G:\Nouveau dossier\tle\MISSION\verrerie\pipette G.jpg">
            <a:extLst>
              <a:ext uri="{FF2B5EF4-FFF2-40B4-BE49-F238E27FC236}">
                <a16:creationId xmlns:a16="http://schemas.microsoft.com/office/drawing/2014/main" id="{BCCCE829-0CE1-2DF8-0457-53176E383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376238"/>
            <a:ext cx="900112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9" name="ZoneTexte 47">
            <a:extLst>
              <a:ext uri="{FF2B5EF4-FFF2-40B4-BE49-F238E27FC236}">
                <a16:creationId xmlns:a16="http://schemas.microsoft.com/office/drawing/2014/main" id="{74F38536-B531-9A3F-AFED-FAD095A90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5" y="1606550"/>
            <a:ext cx="163195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graduée 20 mL</a:t>
            </a:r>
          </a:p>
        </p:txBody>
      </p:sp>
      <p:pic>
        <p:nvPicPr>
          <p:cNvPr id="21530" name="Picture 29">
            <a:extLst>
              <a:ext uri="{FF2B5EF4-FFF2-40B4-BE49-F238E27FC236}">
                <a16:creationId xmlns:a16="http://schemas.microsoft.com/office/drawing/2014/main" id="{5002F7A7-85AA-6147-6F4A-2467F2202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2457450"/>
            <a:ext cx="10763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1" name="Picture 30">
            <a:extLst>
              <a:ext uri="{FF2B5EF4-FFF2-40B4-BE49-F238E27FC236}">
                <a16:creationId xmlns:a16="http://schemas.microsoft.com/office/drawing/2014/main" id="{7565D5F8-DD0E-65C4-4C95-A01980DD8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2"/>
          <a:stretch>
            <a:fillRect/>
          </a:stretch>
        </p:blipFill>
        <p:spPr bwMode="auto">
          <a:xfrm>
            <a:off x="2846388" y="371475"/>
            <a:ext cx="1062037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2" name="Picture 29">
            <a:extLst>
              <a:ext uri="{FF2B5EF4-FFF2-40B4-BE49-F238E27FC236}">
                <a16:creationId xmlns:a16="http://schemas.microsoft.com/office/drawing/2014/main" id="{9FFBB59F-5F10-6DB1-8D47-C1ACBB1FC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93963"/>
            <a:ext cx="1076325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3" name="Picture 31">
            <a:extLst>
              <a:ext uri="{FF2B5EF4-FFF2-40B4-BE49-F238E27FC236}">
                <a16:creationId xmlns:a16="http://schemas.microsoft.com/office/drawing/2014/main" id="{9C2A44B6-8A07-301E-DC90-0662B88C2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503238"/>
            <a:ext cx="13398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771E0F6-8FDD-642E-BE82-60F1B457A559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17536C42-8119-DB87-8EB8-5F2593E8A5C0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AD323A8A-D8F3-5835-07CE-F1BFD8B7F00A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1880BE1A-A977-770F-79DB-C436D5F59C76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027685A2-0560-4345-7637-4FEB19F77918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BA42A9DC-92ED-4FEB-F8E2-0377E8D42C85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91CF4FB0-63B5-13F1-AD78-1C80BC90FAE1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14C112E6-1001-FBBB-1130-B89368D20E9A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A4F99813-7897-BC83-A59F-6E2C83125F4C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8AAE3B0E-8722-5466-BF4E-1154E8829EF8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1E2F3AA2-6680-FD62-23EE-ACF3AB828A7B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EC406F50-3C74-23D8-103D-1CFAA6E60088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3EC91AF-FA13-65F2-A3FA-0D55C8375BA0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2543" name="Picture 10" descr="G:\Nouveau dossier\tle\MISSION\verrerie\pipette.jpg">
            <a:extLst>
              <a:ext uri="{FF2B5EF4-FFF2-40B4-BE49-F238E27FC236}">
                <a16:creationId xmlns:a16="http://schemas.microsoft.com/office/drawing/2014/main" id="{7FDF46FF-117E-05A9-BA7F-E616D3FDD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4851400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12" descr="G:\Nouveau dossier\tle\MISSION\verrerie\propipette.jpg">
            <a:extLst>
              <a:ext uri="{FF2B5EF4-FFF2-40B4-BE49-F238E27FC236}">
                <a16:creationId xmlns:a16="http://schemas.microsoft.com/office/drawing/2014/main" id="{A2754D73-8F9E-53C7-4957-98CE9D699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760913"/>
            <a:ext cx="13954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5" name="Picture 29">
            <a:extLst>
              <a:ext uri="{FF2B5EF4-FFF2-40B4-BE49-F238E27FC236}">
                <a16:creationId xmlns:a16="http://schemas.microsoft.com/office/drawing/2014/main" id="{59204A16-703E-6971-BA79-DAF8756C5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2457450"/>
            <a:ext cx="10763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6" name="Picture 2">
            <a:extLst>
              <a:ext uri="{FF2B5EF4-FFF2-40B4-BE49-F238E27FC236}">
                <a16:creationId xmlns:a16="http://schemas.microsoft.com/office/drawing/2014/main" id="{86ADE90A-206F-46A2-17BF-5AF6B735D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9413"/>
            <a:ext cx="1455738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7" name="Picture 2">
            <a:extLst>
              <a:ext uri="{FF2B5EF4-FFF2-40B4-BE49-F238E27FC236}">
                <a16:creationId xmlns:a16="http://schemas.microsoft.com/office/drawing/2014/main" id="{B5152259-8D3E-A631-3D8E-5580C52B9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382588"/>
            <a:ext cx="1455738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8" name="Picture 3">
            <a:extLst>
              <a:ext uri="{FF2B5EF4-FFF2-40B4-BE49-F238E27FC236}">
                <a16:creationId xmlns:a16="http://schemas.microsoft.com/office/drawing/2014/main" id="{0CF693DF-5351-C570-0C8C-FCBEC3798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75" y="527050"/>
            <a:ext cx="129063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9" name="Picture 3">
            <a:extLst>
              <a:ext uri="{FF2B5EF4-FFF2-40B4-BE49-F238E27FC236}">
                <a16:creationId xmlns:a16="http://schemas.microsoft.com/office/drawing/2014/main" id="{F9DC31CE-DA02-2389-9F6B-44CB67960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555625"/>
            <a:ext cx="129063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0" name="Picture 3">
            <a:extLst>
              <a:ext uri="{FF2B5EF4-FFF2-40B4-BE49-F238E27FC236}">
                <a16:creationId xmlns:a16="http://schemas.microsoft.com/office/drawing/2014/main" id="{9C519465-984C-46D9-1AAA-49B13C6A9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2606675"/>
            <a:ext cx="129063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1" name="Picture 2">
            <a:extLst>
              <a:ext uri="{FF2B5EF4-FFF2-40B4-BE49-F238E27FC236}">
                <a16:creationId xmlns:a16="http://schemas.microsoft.com/office/drawing/2014/main" id="{28035D21-A087-6C5F-553D-99C9D2AD9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2513013"/>
            <a:ext cx="1455738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2" name="Picture 4">
            <a:extLst>
              <a:ext uri="{FF2B5EF4-FFF2-40B4-BE49-F238E27FC236}">
                <a16:creationId xmlns:a16="http://schemas.microsoft.com/office/drawing/2014/main" id="{7FEAC0F8-8943-AC54-8FD1-7F7014EFF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60913"/>
            <a:ext cx="13652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3" name="Picture 4">
            <a:extLst>
              <a:ext uri="{FF2B5EF4-FFF2-40B4-BE49-F238E27FC236}">
                <a16:creationId xmlns:a16="http://schemas.microsoft.com/office/drawing/2014/main" id="{1F3D2DCA-3206-82EC-9F9A-ED626DC61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13" y="4814888"/>
            <a:ext cx="13652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4" name="Picture 4">
            <a:extLst>
              <a:ext uri="{FF2B5EF4-FFF2-40B4-BE49-F238E27FC236}">
                <a16:creationId xmlns:a16="http://schemas.microsoft.com/office/drawing/2014/main" id="{33104D63-6E46-B6E4-FB2F-E3EF55558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2632075"/>
            <a:ext cx="13652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63B4285-4B6A-0D72-C257-814F247683CD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3555" name="Picture 1" descr="G:\Nouveau dossier\tle\MISSION\verrerie\bécher 100.jpg">
            <a:extLst>
              <a:ext uri="{FF2B5EF4-FFF2-40B4-BE49-F238E27FC236}">
                <a16:creationId xmlns:a16="http://schemas.microsoft.com/office/drawing/2014/main" id="{3CE45D44-905A-B1FE-D872-25EA7D9A5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608013" y="452438"/>
            <a:ext cx="15192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479D68B9-ECEC-E967-103D-D84296D405F4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03BD7E56-A29F-47C2-E14B-043B588C62F1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A299E2BE-03D2-0223-DDF6-53DA8BD23FF1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779B89EC-D1D7-40E5-F9D2-27BE695154F8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845B7193-3381-D926-F456-D9EA6047CAEA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FFDE48B7-A44C-52B5-B2E8-42DF6D0F7061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E83ADD8D-FC1A-1C28-5339-E2236C46918B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D49B92D4-A0EF-7DA7-8BC1-EDFFD4BE8395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A5082998-9D85-77AD-2AB7-9A234C0DBE4B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658A7C46-198E-9387-798E-FB696C89B1A7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6068196D-9A60-0EB7-6FD5-3FDF2ED2274C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AAD245B-54CE-6A50-1E1C-2AB329ECF21C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3568" name="Picture 10" descr="G:\Nouveau dossier\tle\MISSION\verrerie\pipette.jpg">
            <a:extLst>
              <a:ext uri="{FF2B5EF4-FFF2-40B4-BE49-F238E27FC236}">
                <a16:creationId xmlns:a16="http://schemas.microsoft.com/office/drawing/2014/main" id="{BF7870E3-F57B-0FC8-C051-C81D0B850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4851400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Picture 12" descr="G:\Nouveau dossier\tle\MISSION\verrerie\propipette.jpg">
            <a:extLst>
              <a:ext uri="{FF2B5EF4-FFF2-40B4-BE49-F238E27FC236}">
                <a16:creationId xmlns:a16="http://schemas.microsoft.com/office/drawing/2014/main" id="{542D6E90-F30F-BD0B-D578-633A4D931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760913"/>
            <a:ext cx="13954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Picture 4" descr="G:\Nouveau dossier\tle\MISSION\verrerie\images (1).jpg">
            <a:extLst>
              <a:ext uri="{FF2B5EF4-FFF2-40B4-BE49-F238E27FC236}">
                <a16:creationId xmlns:a16="http://schemas.microsoft.com/office/drawing/2014/main" id="{F5595A52-077F-0345-54AC-F1804FFA6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461963"/>
            <a:ext cx="14033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1" name="Picture 5" descr="G:\Nouveau dossier\tle\MISSION\verrerie\images.jpg">
            <a:extLst>
              <a:ext uri="{FF2B5EF4-FFF2-40B4-BE49-F238E27FC236}">
                <a16:creationId xmlns:a16="http://schemas.microsoft.com/office/drawing/2014/main" id="{5D3A8354-93EE-3182-43F3-5C7FAB2D7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676525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2" name="Picture 5" descr="G:\Nouveau dossier\tle\MISSION\verrerie\images.jpg">
            <a:extLst>
              <a:ext uri="{FF2B5EF4-FFF2-40B4-BE49-F238E27FC236}">
                <a16:creationId xmlns:a16="http://schemas.microsoft.com/office/drawing/2014/main" id="{1890D4AE-5543-6BCB-957D-CEF72425A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0" y="2630488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3" name="Picture 30">
            <a:extLst>
              <a:ext uri="{FF2B5EF4-FFF2-40B4-BE49-F238E27FC236}">
                <a16:creationId xmlns:a16="http://schemas.microsoft.com/office/drawing/2014/main" id="{5A77AEE7-68D8-A4E8-E4B6-2F8C20C8A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578100"/>
            <a:ext cx="159702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4" name="Picture 30">
            <a:extLst>
              <a:ext uri="{FF2B5EF4-FFF2-40B4-BE49-F238E27FC236}">
                <a16:creationId xmlns:a16="http://schemas.microsoft.com/office/drawing/2014/main" id="{5CEC5A31-9EC4-C185-DCF3-D1CACDB3A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2647950"/>
            <a:ext cx="159702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5" name="Picture 31">
            <a:extLst>
              <a:ext uri="{FF2B5EF4-FFF2-40B4-BE49-F238E27FC236}">
                <a16:creationId xmlns:a16="http://schemas.microsoft.com/office/drawing/2014/main" id="{67AC4FBD-C40C-9B71-BDB4-037818D9F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988" y="527050"/>
            <a:ext cx="1331912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6" name="Picture 32">
            <a:extLst>
              <a:ext uri="{FF2B5EF4-FFF2-40B4-BE49-F238E27FC236}">
                <a16:creationId xmlns:a16="http://schemas.microsoft.com/office/drawing/2014/main" id="{4AF08381-991B-519E-3B04-B70A53E74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534988"/>
            <a:ext cx="1347787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7" name="Picture 33">
            <a:extLst>
              <a:ext uri="{FF2B5EF4-FFF2-40B4-BE49-F238E27FC236}">
                <a16:creationId xmlns:a16="http://schemas.microsoft.com/office/drawing/2014/main" id="{ACCAF851-BD4E-FA9D-9A6E-509C98522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4797425"/>
            <a:ext cx="11938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8" name="Picture 33">
            <a:extLst>
              <a:ext uri="{FF2B5EF4-FFF2-40B4-BE49-F238E27FC236}">
                <a16:creationId xmlns:a16="http://schemas.microsoft.com/office/drawing/2014/main" id="{BF8A9B0A-9F4B-B215-2859-9FAC3D45F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4876800"/>
            <a:ext cx="11938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EE29EED-C32C-7156-9DA7-A65BF933CFC5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4579" name="Picture 1" descr="G:\Nouveau dossier\tle\MISSION\verrerie\bécher 100.jpg">
            <a:extLst>
              <a:ext uri="{FF2B5EF4-FFF2-40B4-BE49-F238E27FC236}">
                <a16:creationId xmlns:a16="http://schemas.microsoft.com/office/drawing/2014/main" id="{D621143A-7163-A631-279A-DDBB5A418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608013" y="452438"/>
            <a:ext cx="15192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9D86378C-9578-7A0E-2EE8-E4844EED3848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F8ACD0D5-C57D-1ED1-C0DC-EB20A9289A45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1078C6F5-92DA-1FD6-62D8-9CC1BFAB2400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39742F86-BB15-F30F-32FD-643C6B5BBE84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B38397F2-A352-37A9-B067-BEC4FB0DAD4D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CD461466-3901-80CD-81C0-3D9E08ADC45B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81D8A658-3E15-5292-656A-377C487D55EA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03D571C4-A0A6-5733-E9CF-E757C7879253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610FEC1B-A232-C2E8-9FE3-21775A718975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BC435253-A27B-93F6-3D49-B86BC3C15460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B4DAC5F1-77A1-5FD4-DF80-FE6F41B98292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C24CE7-BC1A-237F-BE36-351974CE45DE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4592" name="Picture 12" descr="G:\Nouveau dossier\tle\MISSION\verrerie\propipette.jpg">
            <a:extLst>
              <a:ext uri="{FF2B5EF4-FFF2-40B4-BE49-F238E27FC236}">
                <a16:creationId xmlns:a16="http://schemas.microsoft.com/office/drawing/2014/main" id="{4EC93505-37BD-4390-F79B-5AA6F0749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760913"/>
            <a:ext cx="13954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3" name="Picture 30">
            <a:extLst>
              <a:ext uri="{FF2B5EF4-FFF2-40B4-BE49-F238E27FC236}">
                <a16:creationId xmlns:a16="http://schemas.microsoft.com/office/drawing/2014/main" id="{C8C9653B-982C-258D-A2A3-A5933C609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578100"/>
            <a:ext cx="159702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4" name="Picture 31">
            <a:extLst>
              <a:ext uri="{FF2B5EF4-FFF2-40B4-BE49-F238E27FC236}">
                <a16:creationId xmlns:a16="http://schemas.microsoft.com/office/drawing/2014/main" id="{A27CA19A-6250-25E4-46DB-06839BA43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988" y="527050"/>
            <a:ext cx="1331912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5" name="Picture 32">
            <a:extLst>
              <a:ext uri="{FF2B5EF4-FFF2-40B4-BE49-F238E27FC236}">
                <a16:creationId xmlns:a16="http://schemas.microsoft.com/office/drawing/2014/main" id="{4C4A0F46-E024-1C53-ACC0-1F6951D27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534988"/>
            <a:ext cx="1347787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6" name="Picture 33">
            <a:extLst>
              <a:ext uri="{FF2B5EF4-FFF2-40B4-BE49-F238E27FC236}">
                <a16:creationId xmlns:a16="http://schemas.microsoft.com/office/drawing/2014/main" id="{18C49354-77F2-B839-E7CC-F61DD7432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4797425"/>
            <a:ext cx="11938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7" name="Picture 2">
            <a:extLst>
              <a:ext uri="{FF2B5EF4-FFF2-40B4-BE49-F238E27FC236}">
                <a16:creationId xmlns:a16="http://schemas.microsoft.com/office/drawing/2014/main" id="{B77001FD-CE29-93D2-A49C-89BAA72BC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2544763"/>
            <a:ext cx="13906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8" name="Picture 2">
            <a:extLst>
              <a:ext uri="{FF2B5EF4-FFF2-40B4-BE49-F238E27FC236}">
                <a16:creationId xmlns:a16="http://schemas.microsoft.com/office/drawing/2014/main" id="{3CC9A87C-30B0-8D83-875B-944D50C4F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2582863"/>
            <a:ext cx="1390650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9" name="Picture 30">
            <a:extLst>
              <a:ext uri="{FF2B5EF4-FFF2-40B4-BE49-F238E27FC236}">
                <a16:creationId xmlns:a16="http://schemas.microsoft.com/office/drawing/2014/main" id="{47B24AD3-BFD1-4574-A3A1-DCCC32DD9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2"/>
          <a:stretch>
            <a:fillRect/>
          </a:stretch>
        </p:blipFill>
        <p:spPr bwMode="auto">
          <a:xfrm>
            <a:off x="7221538" y="371475"/>
            <a:ext cx="106045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0" name="Picture 3">
            <a:extLst>
              <a:ext uri="{FF2B5EF4-FFF2-40B4-BE49-F238E27FC236}">
                <a16:creationId xmlns:a16="http://schemas.microsoft.com/office/drawing/2014/main" id="{C3D4B52B-A747-EE32-5F81-4DA93D0B1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3" t="8192" r="31560" b="3880"/>
          <a:stretch>
            <a:fillRect/>
          </a:stretch>
        </p:blipFill>
        <p:spPr bwMode="auto">
          <a:xfrm>
            <a:off x="2924175" y="4703763"/>
            <a:ext cx="9398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1" name="Picture 3">
            <a:extLst>
              <a:ext uri="{FF2B5EF4-FFF2-40B4-BE49-F238E27FC236}">
                <a16:creationId xmlns:a16="http://schemas.microsoft.com/office/drawing/2014/main" id="{E81AAF54-EDBF-5BB2-1004-36639C20E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3" t="8192" r="31560" b="3880"/>
          <a:stretch>
            <a:fillRect/>
          </a:stretch>
        </p:blipFill>
        <p:spPr bwMode="auto">
          <a:xfrm>
            <a:off x="5019675" y="4675188"/>
            <a:ext cx="9398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2" name="Picture 3">
            <a:extLst>
              <a:ext uri="{FF2B5EF4-FFF2-40B4-BE49-F238E27FC236}">
                <a16:creationId xmlns:a16="http://schemas.microsoft.com/office/drawing/2014/main" id="{A1E36C70-519B-413A-3B93-5D0E8EC24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3" t="8192" r="31560" b="3880"/>
          <a:stretch>
            <a:fillRect/>
          </a:stretch>
        </p:blipFill>
        <p:spPr bwMode="auto">
          <a:xfrm>
            <a:off x="7235825" y="2474913"/>
            <a:ext cx="9398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3" name="ZoneTexte 45">
            <a:extLst>
              <a:ext uri="{FF2B5EF4-FFF2-40B4-BE49-F238E27FC236}">
                <a16:creationId xmlns:a16="http://schemas.microsoft.com/office/drawing/2014/main" id="{08AF0F52-9465-60EF-21C7-C9521815C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3" y="5781675"/>
            <a:ext cx="1711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Eprouvette graduée 20 mL</a:t>
            </a:r>
          </a:p>
        </p:txBody>
      </p:sp>
      <p:sp>
        <p:nvSpPr>
          <p:cNvPr id="24604" name="ZoneTexte 45">
            <a:extLst>
              <a:ext uri="{FF2B5EF4-FFF2-40B4-BE49-F238E27FC236}">
                <a16:creationId xmlns:a16="http://schemas.microsoft.com/office/drawing/2014/main" id="{1BB03164-155E-0191-D4E4-7971E2838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763" y="5729288"/>
            <a:ext cx="17097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Eprouvette graduée 20 mL</a:t>
            </a:r>
          </a:p>
        </p:txBody>
      </p:sp>
      <p:sp>
        <p:nvSpPr>
          <p:cNvPr id="24605" name="ZoneTexte 45">
            <a:extLst>
              <a:ext uri="{FF2B5EF4-FFF2-40B4-BE49-F238E27FC236}">
                <a16:creationId xmlns:a16="http://schemas.microsoft.com/office/drawing/2014/main" id="{1049C9B6-6BB7-9713-1CD3-256ED5DFB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521075"/>
            <a:ext cx="170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Eprouvette graduée 20 mL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oneTexte 1">
            <a:extLst>
              <a:ext uri="{FF2B5EF4-FFF2-40B4-BE49-F238E27FC236}">
                <a16:creationId xmlns:a16="http://schemas.microsoft.com/office/drawing/2014/main" id="{2720BC8C-FA15-E5FB-C62F-A4F9EA8D1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139700"/>
            <a:ext cx="7397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Corrigés Exemple 2</a:t>
            </a:r>
          </a:p>
        </p:txBody>
      </p:sp>
      <p:sp>
        <p:nvSpPr>
          <p:cNvPr id="25603" name="ZoneTexte 2">
            <a:extLst>
              <a:ext uri="{FF2B5EF4-FFF2-40B4-BE49-F238E27FC236}">
                <a16:creationId xmlns:a16="http://schemas.microsoft.com/office/drawing/2014/main" id="{2809C894-F440-7ED2-B489-0F55AB03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675" y="144463"/>
            <a:ext cx="739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MISSION 1</a:t>
            </a:r>
          </a:p>
        </p:txBody>
      </p:sp>
      <p:grpSp>
        <p:nvGrpSpPr>
          <p:cNvPr id="25604" name="Groupe 6">
            <a:extLst>
              <a:ext uri="{FF2B5EF4-FFF2-40B4-BE49-F238E27FC236}">
                <a16:creationId xmlns:a16="http://schemas.microsoft.com/office/drawing/2014/main" id="{72275758-BD03-8059-7979-34A5D7746F63}"/>
              </a:ext>
            </a:extLst>
          </p:cNvPr>
          <p:cNvGrpSpPr>
            <a:grpSpLocks/>
          </p:cNvGrpSpPr>
          <p:nvPr/>
        </p:nvGrpSpPr>
        <p:grpSpPr bwMode="auto">
          <a:xfrm>
            <a:off x="206375" y="2940050"/>
            <a:ext cx="1798638" cy="1800225"/>
            <a:chOff x="387737" y="-387650"/>
            <a:chExt cx="1798637" cy="1800225"/>
          </a:xfrm>
        </p:grpSpPr>
        <p:sp>
          <p:nvSpPr>
            <p:cNvPr id="8" name="Rectangle : coins arrondis 4">
              <a:extLst>
                <a:ext uri="{FF2B5EF4-FFF2-40B4-BE49-F238E27FC236}">
                  <a16:creationId xmlns:a16="http://schemas.microsoft.com/office/drawing/2014/main" id="{0D817E80-615A-41C4-4A54-77D41412C0D5}"/>
                </a:ext>
              </a:extLst>
            </p:cNvPr>
            <p:cNvSpPr/>
            <p:nvPr/>
          </p:nvSpPr>
          <p:spPr>
            <a:xfrm>
              <a:off x="387737" y="-387650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5630" name="Picture 1" descr="G:\Nouveau dossier\tle\MISSION\verrerie\bécher 100.jpg">
              <a:extLst>
                <a:ext uri="{FF2B5EF4-FFF2-40B4-BE49-F238E27FC236}">
                  <a16:creationId xmlns:a16="http://schemas.microsoft.com/office/drawing/2014/main" id="{F1A2D070-1E29-7BA9-636A-891950D7AB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30" b="14886"/>
            <a:stretch>
              <a:fillRect/>
            </a:stretch>
          </p:blipFill>
          <p:spPr bwMode="auto">
            <a:xfrm>
              <a:off x="533872" y="-256017"/>
              <a:ext cx="1519237" cy="136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 : coins arrondis 4">
            <a:extLst>
              <a:ext uri="{FF2B5EF4-FFF2-40B4-BE49-F238E27FC236}">
                <a16:creationId xmlns:a16="http://schemas.microsoft.com/office/drawing/2014/main" id="{52340F6F-2F5E-1DA8-72F5-60BAADE61F0E}"/>
              </a:ext>
            </a:extLst>
          </p:cNvPr>
          <p:cNvSpPr/>
          <p:nvPr/>
        </p:nvSpPr>
        <p:spPr>
          <a:xfrm>
            <a:off x="2273300" y="291465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25606" name="Groupe 11">
            <a:extLst>
              <a:ext uri="{FF2B5EF4-FFF2-40B4-BE49-F238E27FC236}">
                <a16:creationId xmlns:a16="http://schemas.microsoft.com/office/drawing/2014/main" id="{6E481051-09CD-9E61-4E57-708150BA7104}"/>
              </a:ext>
            </a:extLst>
          </p:cNvPr>
          <p:cNvGrpSpPr>
            <a:grpSpLocks/>
          </p:cNvGrpSpPr>
          <p:nvPr/>
        </p:nvGrpSpPr>
        <p:grpSpPr bwMode="auto">
          <a:xfrm>
            <a:off x="2371725" y="4916488"/>
            <a:ext cx="1800225" cy="1800225"/>
            <a:chOff x="6804025" y="4611688"/>
            <a:chExt cx="1800225" cy="1800225"/>
          </a:xfrm>
        </p:grpSpPr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FCAEB1BB-5B0E-C7E7-FD0D-E1EC318CAA73}"/>
                </a:ext>
              </a:extLst>
            </p:cNvPr>
            <p:cNvSpPr/>
            <p:nvPr/>
          </p:nvSpPr>
          <p:spPr>
            <a:xfrm>
              <a:off x="6804025" y="4611688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5628" name="Picture 12" descr="G:\Nouveau dossier\tle\MISSION\verrerie\propipette.jpg">
              <a:extLst>
                <a:ext uri="{FF2B5EF4-FFF2-40B4-BE49-F238E27FC236}">
                  <a16:creationId xmlns:a16="http://schemas.microsoft.com/office/drawing/2014/main" id="{6E435B5F-5F6A-BE21-FBC1-EEE18F0343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750" y="4760913"/>
              <a:ext cx="1395413" cy="1395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7" name="Groupe 14">
            <a:extLst>
              <a:ext uri="{FF2B5EF4-FFF2-40B4-BE49-F238E27FC236}">
                <a16:creationId xmlns:a16="http://schemas.microsoft.com/office/drawing/2014/main" id="{2F364B3E-44A6-3F1E-0877-C7B79366C042}"/>
              </a:ext>
            </a:extLst>
          </p:cNvPr>
          <p:cNvGrpSpPr>
            <a:grpSpLocks/>
          </p:cNvGrpSpPr>
          <p:nvPr/>
        </p:nvGrpSpPr>
        <p:grpSpPr bwMode="auto">
          <a:xfrm>
            <a:off x="4675188" y="4913313"/>
            <a:ext cx="1798637" cy="1800225"/>
            <a:chOff x="2484438" y="4765335"/>
            <a:chExt cx="1798637" cy="1800225"/>
          </a:xfrm>
        </p:grpSpPr>
        <p:sp>
          <p:nvSpPr>
            <p:cNvPr id="18" name="Rectangle : coins arrondis 4">
              <a:extLst>
                <a:ext uri="{FF2B5EF4-FFF2-40B4-BE49-F238E27FC236}">
                  <a16:creationId xmlns:a16="http://schemas.microsoft.com/office/drawing/2014/main" id="{BDB74A15-8457-73DA-0F2B-FF863CE8AA51}"/>
                </a:ext>
              </a:extLst>
            </p:cNvPr>
            <p:cNvSpPr/>
            <p:nvPr/>
          </p:nvSpPr>
          <p:spPr>
            <a:xfrm>
              <a:off x="2484438" y="4765335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5626" name="Picture 10" descr="G:\Nouveau dossier\tle\MISSION\verrerie\pipette.jpg">
              <a:extLst>
                <a:ext uri="{FF2B5EF4-FFF2-40B4-BE49-F238E27FC236}">
                  <a16:creationId xmlns:a16="http://schemas.microsoft.com/office/drawing/2014/main" id="{1B912D95-8478-1AB4-F261-08230399A5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9550" y="4966732"/>
              <a:ext cx="1303338" cy="130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608" name="Picture 7" descr="G:\Nouveau dossier\tle\MISSION\verrerie\pipette J 20.jpg">
            <a:extLst>
              <a:ext uri="{FF2B5EF4-FFF2-40B4-BE49-F238E27FC236}">
                <a16:creationId xmlns:a16="http://schemas.microsoft.com/office/drawing/2014/main" id="{575B3C74-B1CE-B6E2-04DD-286E268E1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2998788"/>
            <a:ext cx="1038225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59B23A9C-AE5A-2C50-7D74-41949EA117F7}"/>
              </a:ext>
            </a:extLst>
          </p:cNvPr>
          <p:cNvSpPr/>
          <p:nvPr/>
        </p:nvSpPr>
        <p:spPr>
          <a:xfrm>
            <a:off x="4613275" y="2924175"/>
            <a:ext cx="1798638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5610" name="Picture 2">
            <a:extLst>
              <a:ext uri="{FF2B5EF4-FFF2-40B4-BE49-F238E27FC236}">
                <a16:creationId xmlns:a16="http://schemas.microsoft.com/office/drawing/2014/main" id="{1957AEAA-2FAB-F1F3-DAFB-2893506BA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0" y="3073400"/>
            <a:ext cx="1455738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 : coins arrondis 4">
            <a:extLst>
              <a:ext uri="{FF2B5EF4-FFF2-40B4-BE49-F238E27FC236}">
                <a16:creationId xmlns:a16="http://schemas.microsoft.com/office/drawing/2014/main" id="{4DF8339A-E890-B56F-7410-A1939D01EBA6}"/>
              </a:ext>
            </a:extLst>
          </p:cNvPr>
          <p:cNvSpPr/>
          <p:nvPr/>
        </p:nvSpPr>
        <p:spPr>
          <a:xfrm>
            <a:off x="255588" y="491807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7E468BF8-9FFD-8DFA-C666-59E6B4672D23}"/>
              </a:ext>
            </a:extLst>
          </p:cNvPr>
          <p:cNvSpPr/>
          <p:nvPr/>
        </p:nvSpPr>
        <p:spPr>
          <a:xfrm>
            <a:off x="6791325" y="489585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Rectangle : coins arrondis 4">
            <a:extLst>
              <a:ext uri="{FF2B5EF4-FFF2-40B4-BE49-F238E27FC236}">
                <a16:creationId xmlns:a16="http://schemas.microsoft.com/office/drawing/2014/main" id="{CEB86C31-4146-51C2-B037-24DBA831BA43}"/>
              </a:ext>
            </a:extLst>
          </p:cNvPr>
          <p:cNvSpPr/>
          <p:nvPr/>
        </p:nvSpPr>
        <p:spPr>
          <a:xfrm>
            <a:off x="6705600" y="28987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5614" name="Picture 29">
            <a:extLst>
              <a:ext uri="{FF2B5EF4-FFF2-40B4-BE49-F238E27FC236}">
                <a16:creationId xmlns:a16="http://schemas.microsoft.com/office/drawing/2014/main" id="{CC52DADA-B315-35A1-29A9-1862C5768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5076825"/>
            <a:ext cx="10763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3">
            <a:extLst>
              <a:ext uri="{FF2B5EF4-FFF2-40B4-BE49-F238E27FC236}">
                <a16:creationId xmlns:a16="http://schemas.microsoft.com/office/drawing/2014/main" id="{5CE57B67-09AA-1E55-3DE7-BCED1C18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5140325"/>
            <a:ext cx="129063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4">
            <a:extLst>
              <a:ext uri="{FF2B5EF4-FFF2-40B4-BE49-F238E27FC236}">
                <a16:creationId xmlns:a16="http://schemas.microsoft.com/office/drawing/2014/main" id="{1B3EC984-20AC-3A41-1378-32A8FF0BD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3143250"/>
            <a:ext cx="13652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 : coins arrondis 4">
            <a:extLst>
              <a:ext uri="{FF2B5EF4-FFF2-40B4-BE49-F238E27FC236}">
                <a16:creationId xmlns:a16="http://schemas.microsoft.com/office/drawing/2014/main" id="{309409C8-22C6-67F0-F197-47627FD89634}"/>
              </a:ext>
            </a:extLst>
          </p:cNvPr>
          <p:cNvSpPr/>
          <p:nvPr/>
        </p:nvSpPr>
        <p:spPr>
          <a:xfrm>
            <a:off x="6672263" y="865188"/>
            <a:ext cx="1800225" cy="1798637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79F2BAF9-538E-3D46-F68B-75786626B3DA}"/>
              </a:ext>
            </a:extLst>
          </p:cNvPr>
          <p:cNvSpPr/>
          <p:nvPr/>
        </p:nvSpPr>
        <p:spPr>
          <a:xfrm>
            <a:off x="2359025" y="93345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 : coins arrondis 4">
            <a:extLst>
              <a:ext uri="{FF2B5EF4-FFF2-40B4-BE49-F238E27FC236}">
                <a16:creationId xmlns:a16="http://schemas.microsoft.com/office/drawing/2014/main" id="{75E74372-46FF-2155-1387-72D344FD5913}"/>
              </a:ext>
            </a:extLst>
          </p:cNvPr>
          <p:cNvSpPr/>
          <p:nvPr/>
        </p:nvSpPr>
        <p:spPr>
          <a:xfrm>
            <a:off x="4579938" y="8636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43C57803-2608-8672-5905-122ACA0EC358}"/>
              </a:ext>
            </a:extLst>
          </p:cNvPr>
          <p:cNvSpPr/>
          <p:nvPr/>
        </p:nvSpPr>
        <p:spPr>
          <a:xfrm>
            <a:off x="296863" y="9540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5621" name="Picture 30">
            <a:extLst>
              <a:ext uri="{FF2B5EF4-FFF2-40B4-BE49-F238E27FC236}">
                <a16:creationId xmlns:a16="http://schemas.microsoft.com/office/drawing/2014/main" id="{856BFEFC-8701-0F28-86C8-07D4DE81C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1185863"/>
            <a:ext cx="159702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2" name="Picture 32">
            <a:extLst>
              <a:ext uri="{FF2B5EF4-FFF2-40B4-BE49-F238E27FC236}">
                <a16:creationId xmlns:a16="http://schemas.microsoft.com/office/drawing/2014/main" id="{73E580D4-9AB1-AF93-D082-908BC095E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1119188"/>
            <a:ext cx="1347787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33">
            <a:extLst>
              <a:ext uri="{FF2B5EF4-FFF2-40B4-BE49-F238E27FC236}">
                <a16:creationId xmlns:a16="http://schemas.microsoft.com/office/drawing/2014/main" id="{8A2FC6CD-C63C-964B-8526-BEB085BF0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39825"/>
            <a:ext cx="11938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4" name="Picture 2">
            <a:extLst>
              <a:ext uri="{FF2B5EF4-FFF2-40B4-BE49-F238E27FC236}">
                <a16:creationId xmlns:a16="http://schemas.microsoft.com/office/drawing/2014/main" id="{5D46FCF3-2B70-043A-0E28-1FB3CA518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1095375"/>
            <a:ext cx="13906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e 25">
            <a:extLst>
              <a:ext uri="{FF2B5EF4-FFF2-40B4-BE49-F238E27FC236}">
                <a16:creationId xmlns:a16="http://schemas.microsoft.com/office/drawing/2014/main" id="{83C171D7-C484-0455-9043-6B3071BBBBCD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30188"/>
            <a:ext cx="1798637" cy="1800225"/>
            <a:chOff x="420077" y="229854"/>
            <a:chExt cx="1800000" cy="1800000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875D1505-2A02-C84F-4B52-099F0BBCAA02}"/>
                </a:ext>
              </a:extLst>
            </p:cNvPr>
            <p:cNvSpPr/>
            <p:nvPr/>
          </p:nvSpPr>
          <p:spPr>
            <a:xfrm>
              <a:off x="420077" y="229854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6636" name="Picture 1" descr="G:\Nouveau dossier\tle\MISSION\verrerie\téléchargement (2).jpg">
              <a:extLst>
                <a:ext uri="{FF2B5EF4-FFF2-40B4-BE49-F238E27FC236}">
                  <a16:creationId xmlns:a16="http://schemas.microsoft.com/office/drawing/2014/main" id="{074298FF-02A6-C0FE-7980-65D1A5B7EC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112" y="321276"/>
              <a:ext cx="1073451" cy="1389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" name="Rectangle : coins arrondis 4">
            <a:extLst>
              <a:ext uri="{FF2B5EF4-FFF2-40B4-BE49-F238E27FC236}">
                <a16:creationId xmlns:a16="http://schemas.microsoft.com/office/drawing/2014/main" id="{DBEF9A34-8522-8D3B-C71D-AC1D1EE3C626}"/>
              </a:ext>
            </a:extLst>
          </p:cNvPr>
          <p:cNvSpPr/>
          <p:nvPr/>
        </p:nvSpPr>
        <p:spPr>
          <a:xfrm>
            <a:off x="522288" y="2713038"/>
            <a:ext cx="1800225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6628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29BBC3E8-31EF-11A7-521C-77E17CA7A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1039813" y="2792413"/>
            <a:ext cx="773112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ZoneTexte 53">
            <a:extLst>
              <a:ext uri="{FF2B5EF4-FFF2-40B4-BE49-F238E27FC236}">
                <a16:creationId xmlns:a16="http://schemas.microsoft.com/office/drawing/2014/main" id="{478FE579-9A23-61A8-41D1-50997B835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8" y="3916363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Alcool isoamylique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pic>
        <p:nvPicPr>
          <p:cNvPr id="26630" name="Image 28" descr="images.jpg">
            <a:extLst>
              <a:ext uri="{FF2B5EF4-FFF2-40B4-BE49-F238E27FC236}">
                <a16:creationId xmlns:a16="http://schemas.microsoft.com/office/drawing/2014/main" id="{6F018473-39CE-2F9C-C8A7-F2EE9FD086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>
            <a:fillRect/>
          </a:stretch>
        </p:blipFill>
        <p:spPr bwMode="auto">
          <a:xfrm>
            <a:off x="839788" y="822325"/>
            <a:ext cx="10112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ZoneTexte 53">
            <a:extLst>
              <a:ext uri="{FF2B5EF4-FFF2-40B4-BE49-F238E27FC236}">
                <a16:creationId xmlns:a16="http://schemas.microsoft.com/office/drawing/2014/main" id="{28F3600F-0861-83BB-0DC4-057A9F1C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1663700"/>
            <a:ext cx="176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Acide éthanoïque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pic>
        <p:nvPicPr>
          <p:cNvPr id="26632" name="Picture 26">
            <a:extLst>
              <a:ext uri="{FF2B5EF4-FFF2-40B4-BE49-F238E27FC236}">
                <a16:creationId xmlns:a16="http://schemas.microsoft.com/office/drawing/2014/main" id="{6B86DCDF-5BDE-C8F9-DCCA-44657D086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4918075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 : coins arrondis 4">
            <a:extLst>
              <a:ext uri="{FF2B5EF4-FFF2-40B4-BE49-F238E27FC236}">
                <a16:creationId xmlns:a16="http://schemas.microsoft.com/office/drawing/2014/main" id="{50F2413E-F820-21AC-E599-812B5D0F9E7B}"/>
              </a:ext>
            </a:extLst>
          </p:cNvPr>
          <p:cNvSpPr/>
          <p:nvPr/>
        </p:nvSpPr>
        <p:spPr bwMode="auto">
          <a:xfrm>
            <a:off x="581025" y="4822825"/>
            <a:ext cx="1798638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634" name="ZoneTexte 53">
            <a:extLst>
              <a:ext uri="{FF2B5EF4-FFF2-40B4-BE49-F238E27FC236}">
                <a16:creationId xmlns:a16="http://schemas.microsoft.com/office/drawing/2014/main" id="{55C7A945-51ED-D32F-EBD6-B4423AA12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6223000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Cyclohexane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oneTexte 1">
            <a:extLst>
              <a:ext uri="{FF2B5EF4-FFF2-40B4-BE49-F238E27FC236}">
                <a16:creationId xmlns:a16="http://schemas.microsoft.com/office/drawing/2014/main" id="{7BCFEEE2-05D6-4B4F-BB80-61C0E3CB3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139700"/>
            <a:ext cx="7397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Corrigés Exemple 2</a:t>
            </a:r>
          </a:p>
        </p:txBody>
      </p:sp>
      <p:sp>
        <p:nvSpPr>
          <p:cNvPr id="27651" name="ZoneTexte 2">
            <a:extLst>
              <a:ext uri="{FF2B5EF4-FFF2-40B4-BE49-F238E27FC236}">
                <a16:creationId xmlns:a16="http://schemas.microsoft.com/office/drawing/2014/main" id="{A6B4067B-30AB-0EA1-E967-1749D82E4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675" y="152400"/>
            <a:ext cx="739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MISSION 2</a:t>
            </a:r>
          </a:p>
        </p:txBody>
      </p:sp>
      <p:grpSp>
        <p:nvGrpSpPr>
          <p:cNvPr id="27652" name="Groupe 6">
            <a:extLst>
              <a:ext uri="{FF2B5EF4-FFF2-40B4-BE49-F238E27FC236}">
                <a16:creationId xmlns:a16="http://schemas.microsoft.com/office/drawing/2014/main" id="{126C80B3-A081-B6D3-E515-C1ED9EC1D424}"/>
              </a:ext>
            </a:extLst>
          </p:cNvPr>
          <p:cNvGrpSpPr>
            <a:grpSpLocks/>
          </p:cNvGrpSpPr>
          <p:nvPr/>
        </p:nvGrpSpPr>
        <p:grpSpPr bwMode="auto">
          <a:xfrm>
            <a:off x="206375" y="2940050"/>
            <a:ext cx="1798638" cy="1800225"/>
            <a:chOff x="387737" y="-387650"/>
            <a:chExt cx="1798637" cy="1800225"/>
          </a:xfrm>
        </p:grpSpPr>
        <p:sp>
          <p:nvSpPr>
            <p:cNvPr id="8" name="Rectangle : coins arrondis 4">
              <a:extLst>
                <a:ext uri="{FF2B5EF4-FFF2-40B4-BE49-F238E27FC236}">
                  <a16:creationId xmlns:a16="http://schemas.microsoft.com/office/drawing/2014/main" id="{3EEDBD99-1ADF-07BD-7D70-0A726BC33787}"/>
                </a:ext>
              </a:extLst>
            </p:cNvPr>
            <p:cNvSpPr/>
            <p:nvPr/>
          </p:nvSpPr>
          <p:spPr>
            <a:xfrm>
              <a:off x="387737" y="-387650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7676" name="Picture 1" descr="G:\Nouveau dossier\tle\MISSION\verrerie\bécher 100.jpg">
              <a:extLst>
                <a:ext uri="{FF2B5EF4-FFF2-40B4-BE49-F238E27FC236}">
                  <a16:creationId xmlns:a16="http://schemas.microsoft.com/office/drawing/2014/main" id="{5170C1D6-3E18-32BA-BD81-06EED6711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30" b="14886"/>
            <a:stretch>
              <a:fillRect/>
            </a:stretch>
          </p:blipFill>
          <p:spPr bwMode="auto">
            <a:xfrm>
              <a:off x="533872" y="-256017"/>
              <a:ext cx="1519237" cy="136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653" name="Groupe 11">
            <a:extLst>
              <a:ext uri="{FF2B5EF4-FFF2-40B4-BE49-F238E27FC236}">
                <a16:creationId xmlns:a16="http://schemas.microsoft.com/office/drawing/2014/main" id="{165D0EA0-6B23-C189-CD61-38BF6113DF70}"/>
              </a:ext>
            </a:extLst>
          </p:cNvPr>
          <p:cNvGrpSpPr>
            <a:grpSpLocks/>
          </p:cNvGrpSpPr>
          <p:nvPr/>
        </p:nvGrpSpPr>
        <p:grpSpPr bwMode="auto">
          <a:xfrm>
            <a:off x="2371725" y="4916488"/>
            <a:ext cx="1800225" cy="1800225"/>
            <a:chOff x="6804025" y="4611688"/>
            <a:chExt cx="1800225" cy="1800225"/>
          </a:xfrm>
        </p:grpSpPr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0535E5BC-9F16-1C78-7CF6-FDFDBA6905B0}"/>
                </a:ext>
              </a:extLst>
            </p:cNvPr>
            <p:cNvSpPr/>
            <p:nvPr/>
          </p:nvSpPr>
          <p:spPr>
            <a:xfrm>
              <a:off x="6804025" y="4611688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7674" name="Picture 12" descr="G:\Nouveau dossier\tle\MISSION\verrerie\propipette.jpg">
              <a:extLst>
                <a:ext uri="{FF2B5EF4-FFF2-40B4-BE49-F238E27FC236}">
                  <a16:creationId xmlns:a16="http://schemas.microsoft.com/office/drawing/2014/main" id="{7B214289-D1E4-04D9-BC06-E4E93A6CF2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750" y="4760913"/>
              <a:ext cx="1395413" cy="1395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654" name="Groupe 14">
            <a:extLst>
              <a:ext uri="{FF2B5EF4-FFF2-40B4-BE49-F238E27FC236}">
                <a16:creationId xmlns:a16="http://schemas.microsoft.com/office/drawing/2014/main" id="{48AF10C0-8D65-0000-CEA8-ED569AD541A9}"/>
              </a:ext>
            </a:extLst>
          </p:cNvPr>
          <p:cNvGrpSpPr>
            <a:grpSpLocks/>
          </p:cNvGrpSpPr>
          <p:nvPr/>
        </p:nvGrpSpPr>
        <p:grpSpPr bwMode="auto">
          <a:xfrm>
            <a:off x="4675188" y="4913313"/>
            <a:ext cx="1798637" cy="1800225"/>
            <a:chOff x="2484438" y="4765335"/>
            <a:chExt cx="1798637" cy="1800225"/>
          </a:xfrm>
        </p:grpSpPr>
        <p:sp>
          <p:nvSpPr>
            <p:cNvPr id="18" name="Rectangle : coins arrondis 4">
              <a:extLst>
                <a:ext uri="{FF2B5EF4-FFF2-40B4-BE49-F238E27FC236}">
                  <a16:creationId xmlns:a16="http://schemas.microsoft.com/office/drawing/2014/main" id="{98ECF128-A014-4459-99B3-A5CEDC88B26B}"/>
                </a:ext>
              </a:extLst>
            </p:cNvPr>
            <p:cNvSpPr/>
            <p:nvPr/>
          </p:nvSpPr>
          <p:spPr>
            <a:xfrm>
              <a:off x="2484438" y="4765335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7672" name="Picture 10" descr="G:\Nouveau dossier\tle\MISSION\verrerie\pipette.jpg">
              <a:extLst>
                <a:ext uri="{FF2B5EF4-FFF2-40B4-BE49-F238E27FC236}">
                  <a16:creationId xmlns:a16="http://schemas.microsoft.com/office/drawing/2014/main" id="{09EE384C-5E74-153F-8E67-3E6C8E35E6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9550" y="4966732"/>
              <a:ext cx="1303338" cy="130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2445FDD1-EC4F-0D00-F536-13F4A3AB1B5E}"/>
              </a:ext>
            </a:extLst>
          </p:cNvPr>
          <p:cNvSpPr/>
          <p:nvPr/>
        </p:nvSpPr>
        <p:spPr>
          <a:xfrm>
            <a:off x="4613275" y="2924175"/>
            <a:ext cx="1798638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7656" name="Picture 2">
            <a:extLst>
              <a:ext uri="{FF2B5EF4-FFF2-40B4-BE49-F238E27FC236}">
                <a16:creationId xmlns:a16="http://schemas.microsoft.com/office/drawing/2014/main" id="{74697323-1574-A636-AE2C-7295D1957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0" y="3073400"/>
            <a:ext cx="1455738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 : coins arrondis 4">
            <a:extLst>
              <a:ext uri="{FF2B5EF4-FFF2-40B4-BE49-F238E27FC236}">
                <a16:creationId xmlns:a16="http://schemas.microsoft.com/office/drawing/2014/main" id="{A39D0721-A63F-A2E3-CED0-FAE7513B7E24}"/>
              </a:ext>
            </a:extLst>
          </p:cNvPr>
          <p:cNvSpPr/>
          <p:nvPr/>
        </p:nvSpPr>
        <p:spPr>
          <a:xfrm>
            <a:off x="255588" y="491807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193A4562-C975-F15B-999E-535577DBEFC1}"/>
              </a:ext>
            </a:extLst>
          </p:cNvPr>
          <p:cNvSpPr/>
          <p:nvPr/>
        </p:nvSpPr>
        <p:spPr>
          <a:xfrm>
            <a:off x="2351088" y="292735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Rectangle : coins arrondis 4">
            <a:extLst>
              <a:ext uri="{FF2B5EF4-FFF2-40B4-BE49-F238E27FC236}">
                <a16:creationId xmlns:a16="http://schemas.microsoft.com/office/drawing/2014/main" id="{1AF0B2CD-39D2-6FCD-D4C7-57E1C42A89AA}"/>
              </a:ext>
            </a:extLst>
          </p:cNvPr>
          <p:cNvSpPr/>
          <p:nvPr/>
        </p:nvSpPr>
        <p:spPr>
          <a:xfrm>
            <a:off x="6705600" y="28987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7660" name="Picture 3">
            <a:extLst>
              <a:ext uri="{FF2B5EF4-FFF2-40B4-BE49-F238E27FC236}">
                <a16:creationId xmlns:a16="http://schemas.microsoft.com/office/drawing/2014/main" id="{D9917AE0-7084-29D9-F81E-6C23CFDF0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5140325"/>
            <a:ext cx="129063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4">
            <a:extLst>
              <a:ext uri="{FF2B5EF4-FFF2-40B4-BE49-F238E27FC236}">
                <a16:creationId xmlns:a16="http://schemas.microsoft.com/office/drawing/2014/main" id="{10C7EEE6-37EE-ABED-22A0-73DC2DDE3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3143250"/>
            <a:ext cx="13652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 : coins arrondis 4">
            <a:extLst>
              <a:ext uri="{FF2B5EF4-FFF2-40B4-BE49-F238E27FC236}">
                <a16:creationId xmlns:a16="http://schemas.microsoft.com/office/drawing/2014/main" id="{0F2C78C6-294D-D338-AE04-04AD4545DA40}"/>
              </a:ext>
            </a:extLst>
          </p:cNvPr>
          <p:cNvSpPr/>
          <p:nvPr/>
        </p:nvSpPr>
        <p:spPr>
          <a:xfrm>
            <a:off x="6672263" y="865188"/>
            <a:ext cx="1800225" cy="1798637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F757EAAE-E8E6-74F5-CB5D-6D4438A5216C}"/>
              </a:ext>
            </a:extLst>
          </p:cNvPr>
          <p:cNvSpPr/>
          <p:nvPr/>
        </p:nvSpPr>
        <p:spPr>
          <a:xfrm>
            <a:off x="2359025" y="93345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 : coins arrondis 4">
            <a:extLst>
              <a:ext uri="{FF2B5EF4-FFF2-40B4-BE49-F238E27FC236}">
                <a16:creationId xmlns:a16="http://schemas.microsoft.com/office/drawing/2014/main" id="{57C4C111-87F7-6AA3-0DCC-7C3DCA21A5C9}"/>
              </a:ext>
            </a:extLst>
          </p:cNvPr>
          <p:cNvSpPr/>
          <p:nvPr/>
        </p:nvSpPr>
        <p:spPr>
          <a:xfrm>
            <a:off x="4579938" y="8636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C2413CE6-4C1D-327A-6013-9EC083D11D63}"/>
              </a:ext>
            </a:extLst>
          </p:cNvPr>
          <p:cNvSpPr/>
          <p:nvPr/>
        </p:nvSpPr>
        <p:spPr>
          <a:xfrm>
            <a:off x="296863" y="9540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7666" name="Picture 30">
            <a:extLst>
              <a:ext uri="{FF2B5EF4-FFF2-40B4-BE49-F238E27FC236}">
                <a16:creationId xmlns:a16="http://schemas.microsoft.com/office/drawing/2014/main" id="{1CC0130C-F4B8-0B07-0B61-9F20E83F8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1185863"/>
            <a:ext cx="159702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7" name="Picture 33">
            <a:extLst>
              <a:ext uri="{FF2B5EF4-FFF2-40B4-BE49-F238E27FC236}">
                <a16:creationId xmlns:a16="http://schemas.microsoft.com/office/drawing/2014/main" id="{3ADD378A-065E-41B5-581F-FEC842AA0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39825"/>
            <a:ext cx="11938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8" name="Picture 3">
            <a:extLst>
              <a:ext uri="{FF2B5EF4-FFF2-40B4-BE49-F238E27FC236}">
                <a16:creationId xmlns:a16="http://schemas.microsoft.com/office/drawing/2014/main" id="{9F2C6345-937A-0A89-D33C-59F7D4D44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3" t="8192" r="31560" b="3880"/>
          <a:stretch>
            <a:fillRect/>
          </a:stretch>
        </p:blipFill>
        <p:spPr bwMode="auto">
          <a:xfrm>
            <a:off x="7104063" y="935038"/>
            <a:ext cx="9398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9" name="Picture 30">
            <a:extLst>
              <a:ext uri="{FF2B5EF4-FFF2-40B4-BE49-F238E27FC236}">
                <a16:creationId xmlns:a16="http://schemas.microsoft.com/office/drawing/2014/main" id="{11B3DABE-812E-2AA9-1183-C25CA15AC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2"/>
          <a:stretch>
            <a:fillRect/>
          </a:stretch>
        </p:blipFill>
        <p:spPr bwMode="auto">
          <a:xfrm>
            <a:off x="4930775" y="1022350"/>
            <a:ext cx="106045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0" name="Picture 31">
            <a:extLst>
              <a:ext uri="{FF2B5EF4-FFF2-40B4-BE49-F238E27FC236}">
                <a16:creationId xmlns:a16="http://schemas.microsoft.com/office/drawing/2014/main" id="{AAB07C08-209F-C0DB-277D-D8C26E7A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3203575"/>
            <a:ext cx="1331912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e 25">
            <a:extLst>
              <a:ext uri="{FF2B5EF4-FFF2-40B4-BE49-F238E27FC236}">
                <a16:creationId xmlns:a16="http://schemas.microsoft.com/office/drawing/2014/main" id="{7F7A62B5-328B-343E-F36A-5DE972226F77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30188"/>
            <a:ext cx="1798637" cy="1800225"/>
            <a:chOff x="420077" y="229854"/>
            <a:chExt cx="1800000" cy="1800000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8A6B887E-5960-4C65-D260-5743E020D6F0}"/>
                </a:ext>
              </a:extLst>
            </p:cNvPr>
            <p:cNvSpPr/>
            <p:nvPr/>
          </p:nvSpPr>
          <p:spPr>
            <a:xfrm>
              <a:off x="420077" y="229854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28686" name="Picture 1" descr="G:\Nouveau dossier\tle\MISSION\verrerie\téléchargement (2).jpg">
              <a:extLst>
                <a:ext uri="{FF2B5EF4-FFF2-40B4-BE49-F238E27FC236}">
                  <a16:creationId xmlns:a16="http://schemas.microsoft.com/office/drawing/2014/main" id="{D78F59A0-A62E-6E9D-8FBA-FDFC649BCF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112" y="321276"/>
              <a:ext cx="1073451" cy="1389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" name="Rectangle : coins arrondis 4">
            <a:extLst>
              <a:ext uri="{FF2B5EF4-FFF2-40B4-BE49-F238E27FC236}">
                <a16:creationId xmlns:a16="http://schemas.microsoft.com/office/drawing/2014/main" id="{B1F321BB-6D63-7F89-49E9-F3DC07739CF4}"/>
              </a:ext>
            </a:extLst>
          </p:cNvPr>
          <p:cNvSpPr/>
          <p:nvPr/>
        </p:nvSpPr>
        <p:spPr>
          <a:xfrm>
            <a:off x="522288" y="2713038"/>
            <a:ext cx="1800225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8676" name="Picture 3" descr="G:\Nouveau dossier\tle\MISSION\verrerie\téléchargement (1).jpg">
            <a:extLst>
              <a:ext uri="{FF2B5EF4-FFF2-40B4-BE49-F238E27FC236}">
                <a16:creationId xmlns:a16="http://schemas.microsoft.com/office/drawing/2014/main" id="{BCC021DB-D115-9D5F-7245-9A9BB5CCD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2" r="20787"/>
          <a:stretch>
            <a:fillRect/>
          </a:stretch>
        </p:blipFill>
        <p:spPr bwMode="auto">
          <a:xfrm>
            <a:off x="1039813" y="2792413"/>
            <a:ext cx="773112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ZoneTexte 53">
            <a:extLst>
              <a:ext uri="{FF2B5EF4-FFF2-40B4-BE49-F238E27FC236}">
                <a16:creationId xmlns:a16="http://schemas.microsoft.com/office/drawing/2014/main" id="{90D73D03-73A9-3476-F58A-9AD22D4BB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8" y="3916363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Alcool isoamylique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pic>
        <p:nvPicPr>
          <p:cNvPr id="28678" name="Image 28" descr="images.jpg">
            <a:extLst>
              <a:ext uri="{FF2B5EF4-FFF2-40B4-BE49-F238E27FC236}">
                <a16:creationId xmlns:a16="http://schemas.microsoft.com/office/drawing/2014/main" id="{1168A423-DB18-D4C6-1FAB-F299FDD3DD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>
            <a:fillRect/>
          </a:stretch>
        </p:blipFill>
        <p:spPr bwMode="auto">
          <a:xfrm>
            <a:off x="839788" y="822325"/>
            <a:ext cx="10112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ZoneTexte 53">
            <a:extLst>
              <a:ext uri="{FF2B5EF4-FFF2-40B4-BE49-F238E27FC236}">
                <a16:creationId xmlns:a16="http://schemas.microsoft.com/office/drawing/2014/main" id="{789FD691-B076-FAF1-D845-F0AB2A810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1663700"/>
            <a:ext cx="176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Acide éthanoïque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pic>
        <p:nvPicPr>
          <p:cNvPr id="28680" name="Picture 26">
            <a:extLst>
              <a:ext uri="{FF2B5EF4-FFF2-40B4-BE49-F238E27FC236}">
                <a16:creationId xmlns:a16="http://schemas.microsoft.com/office/drawing/2014/main" id="{47756D7F-FAA5-D6AB-3F38-C9D6AAA40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4918075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 : coins arrondis 4">
            <a:extLst>
              <a:ext uri="{FF2B5EF4-FFF2-40B4-BE49-F238E27FC236}">
                <a16:creationId xmlns:a16="http://schemas.microsoft.com/office/drawing/2014/main" id="{75528692-4E4C-15DD-57DB-CA50BDB4678D}"/>
              </a:ext>
            </a:extLst>
          </p:cNvPr>
          <p:cNvSpPr/>
          <p:nvPr/>
        </p:nvSpPr>
        <p:spPr bwMode="auto">
          <a:xfrm>
            <a:off x="581025" y="4822825"/>
            <a:ext cx="1798638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682" name="ZoneTexte 53">
            <a:extLst>
              <a:ext uri="{FF2B5EF4-FFF2-40B4-BE49-F238E27FC236}">
                <a16:creationId xmlns:a16="http://schemas.microsoft.com/office/drawing/2014/main" id="{32DB4B6B-EC82-E31B-C2D5-AF47405F4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6223000"/>
            <a:ext cx="176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Cyclohexane</a:t>
            </a:r>
            <a:endParaRPr lang="fr-FR" altLang="fr-FR" sz="1400" baseline="30000">
              <a:latin typeface="Calibri" panose="020F0502020204030204" pitchFamily="34" charset="0"/>
            </a:endParaRPr>
          </a:p>
        </p:txBody>
      </p:sp>
      <p:pic>
        <p:nvPicPr>
          <p:cNvPr id="28683" name="Picture 26">
            <a:extLst>
              <a:ext uri="{FF2B5EF4-FFF2-40B4-BE49-F238E27FC236}">
                <a16:creationId xmlns:a16="http://schemas.microsoft.com/office/drawing/2014/main" id="{9CAD8FD2-D8C8-D8B6-051E-D50806565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4881563"/>
            <a:ext cx="1397000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 : coins arrondis 4">
            <a:extLst>
              <a:ext uri="{FF2B5EF4-FFF2-40B4-BE49-F238E27FC236}">
                <a16:creationId xmlns:a16="http://schemas.microsoft.com/office/drawing/2014/main" id="{1FECE752-BA8A-30D5-39EE-F53D479C809F}"/>
              </a:ext>
            </a:extLst>
          </p:cNvPr>
          <p:cNvSpPr/>
          <p:nvPr/>
        </p:nvSpPr>
        <p:spPr bwMode="auto">
          <a:xfrm>
            <a:off x="2719388" y="4810125"/>
            <a:ext cx="1798637" cy="180022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oneTexte 3">
            <a:extLst>
              <a:ext uri="{FF2B5EF4-FFF2-40B4-BE49-F238E27FC236}">
                <a16:creationId xmlns:a16="http://schemas.microsoft.com/office/drawing/2014/main" id="{42327576-44FF-5171-A5F7-4D14DBBDA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58813"/>
            <a:ext cx="7386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400" b="1" u="sng">
                <a:solidFill>
                  <a:srgbClr val="00B0F0"/>
                </a:solidFill>
              </a:rPr>
              <a:t>Exemple n°3: missions sur le thème des dosages</a:t>
            </a:r>
          </a:p>
          <a:p>
            <a:endParaRPr lang="fr-FR" altLang="fr-FR"/>
          </a:p>
          <a:p>
            <a:r>
              <a:rPr lang="fr-FR" altLang="fr-FR"/>
              <a:t>Séquence Tle CDD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e 57">
            <a:extLst>
              <a:ext uri="{FF2B5EF4-FFF2-40B4-BE49-F238E27FC236}">
                <a16:creationId xmlns:a16="http://schemas.microsoft.com/office/drawing/2014/main" id="{DA7E1EEE-1DAE-B328-0C98-02FEC05033BD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144463"/>
            <a:ext cx="4422775" cy="5759450"/>
            <a:chOff x="116114" y="145142"/>
            <a:chExt cx="4423249" cy="4860000"/>
          </a:xfrm>
        </p:grpSpPr>
        <p:sp>
          <p:nvSpPr>
            <p:cNvPr id="63" name="Rectangle : coins arrondis 2">
              <a:extLst>
                <a:ext uri="{FF2B5EF4-FFF2-40B4-BE49-F238E27FC236}">
                  <a16:creationId xmlns:a16="http://schemas.microsoft.com/office/drawing/2014/main" id="{20F0B7E4-8A6D-EDEA-18BB-144BCC12ACA4}"/>
                </a:ext>
              </a:extLst>
            </p:cNvPr>
            <p:cNvSpPr/>
            <p:nvPr/>
          </p:nvSpPr>
          <p:spPr>
            <a:xfrm>
              <a:off x="116114" y="145142"/>
              <a:ext cx="4423249" cy="486000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9925735-9E08-3FA7-FD8A-026048323EBC}"/>
                </a:ext>
              </a:extLst>
            </p:cNvPr>
            <p:cNvSpPr/>
            <p:nvPr/>
          </p:nvSpPr>
          <p:spPr>
            <a:xfrm>
              <a:off x="1508500" y="276421"/>
              <a:ext cx="1487647" cy="584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200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uhaus 93" panose="04030905020B02020C02" pitchFamily="82" charset="0"/>
                  <a:cs typeface="+mn-cs"/>
                </a:rPr>
                <a:t>mission</a:t>
              </a:r>
            </a:p>
          </p:txBody>
        </p:sp>
        <p:sp>
          <p:nvSpPr>
            <p:cNvPr id="30730" name="Rectangle 1">
              <a:extLst>
                <a:ext uri="{FF2B5EF4-FFF2-40B4-BE49-F238E27FC236}">
                  <a16:creationId xmlns:a16="http://schemas.microsoft.com/office/drawing/2014/main" id="{E0FAFE2B-4144-1229-B5F5-EE68179E8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04" y="827551"/>
              <a:ext cx="4331053" cy="2578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/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Un flacon de sérum concentré porte les indications : </a:t>
              </a:r>
            </a:p>
            <a:p>
              <a:pPr algn="just" defTabSz="914400"/>
              <a:endParaRPr lang="fr-FR" altLang="fr-FR" sz="500">
                <a:cs typeface="Times New Roman" panose="02020603050405020304" pitchFamily="18" charset="0"/>
              </a:endParaRPr>
            </a:p>
            <a:p>
              <a:pPr algn="ctr" defTabSz="914400"/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« Concentration en chlorure de sodium : </a:t>
              </a:r>
            </a:p>
            <a:p>
              <a:pPr algn="ctr" defTabSz="914400"/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C</a:t>
              </a:r>
              <a:r>
                <a:rPr lang="fr-FR" altLang="fr-FR" sz="1600" i="1" baseline="-30000">
                  <a:latin typeface="Comic Sans MS" panose="030F0702030302020204" pitchFamily="66" charset="0"/>
                  <a:cs typeface="Times New Roman" panose="02020603050405020304" pitchFamily="18" charset="0"/>
                </a:rPr>
                <a:t> </a:t>
              </a:r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= 2,5 mol.L</a:t>
              </a:r>
              <a:r>
                <a:rPr lang="fr-FR" altLang="fr-FR" sz="1600" i="1" baseline="30000">
                  <a:latin typeface="Comic Sans MS" panose="030F0702030302020204" pitchFamily="66" charset="0"/>
                  <a:cs typeface="Times New Roman" panose="02020603050405020304" pitchFamily="18" charset="0"/>
                </a:rPr>
                <a:t>-1</a:t>
              </a:r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 ».</a:t>
              </a:r>
            </a:p>
            <a:p>
              <a:pPr algn="just" defTabSz="914400"/>
              <a:endParaRPr lang="fr-FR" altLang="fr-FR" sz="1600">
                <a:cs typeface="Times New Roman" panose="02020603050405020304" pitchFamily="18" charset="0"/>
              </a:endParaRPr>
            </a:p>
            <a:p>
              <a:pPr algn="just" defTabSz="914400"/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Vous devez </a:t>
              </a:r>
              <a:r>
                <a:rPr lang="fr-FR" altLang="fr-FR" sz="1600" b="1" u="sng">
                  <a:latin typeface="Comic Sans MS" panose="030F0702030302020204" pitchFamily="66" charset="0"/>
                  <a:cs typeface="Times New Roman" panose="02020603050405020304" pitchFamily="18" charset="0"/>
                </a:rPr>
                <a:t>effectuer le contrôle de qualité de ce sérum.</a:t>
              </a: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cs typeface="Times New Roman" panose="02020603050405020304" pitchFamily="18" charset="0"/>
              </a:endParaRPr>
            </a:p>
          </p:txBody>
        </p:sp>
        <p:sp>
          <p:nvSpPr>
            <p:cNvPr id="30731" name="Rectangle 65">
              <a:extLst>
                <a:ext uri="{FF2B5EF4-FFF2-40B4-BE49-F238E27FC236}">
                  <a16:creationId xmlns:a16="http://schemas.microsoft.com/office/drawing/2014/main" id="{A082E745-F672-F6DC-437B-AEEF36D4E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301" y="2680389"/>
              <a:ext cx="4214345" cy="1610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/>
              <a:endParaRPr lang="fr-FR" altLang="fr-FR" sz="500">
                <a:solidFill>
                  <a:srgbClr val="00B0F0"/>
                </a:solidFill>
              </a:endParaRPr>
            </a:p>
            <a:p>
              <a:pPr algn="just" defTabSz="914400"/>
              <a:r>
                <a:rPr lang="fr-FR" altLang="fr-FR" b="1" u="sng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La mission:</a:t>
              </a:r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</a:t>
              </a:r>
            </a:p>
            <a:p>
              <a:pPr algn="just" defTabSz="914400">
                <a:buFontTx/>
                <a:buChar char="-"/>
              </a:pPr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Diluer 25 fois le sérum</a:t>
              </a:r>
            </a:p>
            <a:p>
              <a:pPr algn="just" defTabSz="914400"/>
              <a:endParaRPr lang="fr-FR" altLang="fr-FR" sz="5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>
                <a:buFontTx/>
                <a:buChar char="-"/>
              </a:pPr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Doser 10,0 mL de ce sérum dilué</a:t>
              </a:r>
            </a:p>
            <a:p>
              <a:pPr algn="just" defTabSz="914400"/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par titrage conductimétrique </a:t>
              </a:r>
            </a:p>
            <a:p>
              <a:pPr algn="just" defTabSz="914400"/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à l’aide d’une solution de nitrate d’argent à 0,10 mol.L</a:t>
              </a:r>
              <a:r>
                <a:rPr lang="fr-FR" altLang="fr-FR" b="1" baseline="30000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-1</a:t>
              </a:r>
              <a:endParaRPr lang="fr-FR" altLang="fr-FR" b="1" baseline="30000">
                <a:solidFill>
                  <a:srgbClr val="00B0F0"/>
                </a:solidFill>
              </a:endParaRPr>
            </a:p>
          </p:txBody>
        </p:sp>
      </p:grpSp>
      <p:grpSp>
        <p:nvGrpSpPr>
          <p:cNvPr id="30723" name="Groupe 57">
            <a:extLst>
              <a:ext uri="{FF2B5EF4-FFF2-40B4-BE49-F238E27FC236}">
                <a16:creationId xmlns:a16="http://schemas.microsoft.com/office/drawing/2014/main" id="{42D9D83E-9F43-9EDA-A900-11BDCCC6C8FC}"/>
              </a:ext>
            </a:extLst>
          </p:cNvPr>
          <p:cNvGrpSpPr>
            <a:grpSpLocks/>
          </p:cNvGrpSpPr>
          <p:nvPr/>
        </p:nvGrpSpPr>
        <p:grpSpPr bwMode="auto">
          <a:xfrm>
            <a:off x="4679950" y="98425"/>
            <a:ext cx="4422775" cy="5761038"/>
            <a:chOff x="116114" y="145142"/>
            <a:chExt cx="4423249" cy="4860000"/>
          </a:xfrm>
        </p:grpSpPr>
        <p:sp>
          <p:nvSpPr>
            <p:cNvPr id="13" name="Rectangle : coins arrondis 2">
              <a:extLst>
                <a:ext uri="{FF2B5EF4-FFF2-40B4-BE49-F238E27FC236}">
                  <a16:creationId xmlns:a16="http://schemas.microsoft.com/office/drawing/2014/main" id="{2A4C17F0-E4BD-40BD-EF6A-697C6BAA93D8}"/>
                </a:ext>
              </a:extLst>
            </p:cNvPr>
            <p:cNvSpPr/>
            <p:nvPr/>
          </p:nvSpPr>
          <p:spPr>
            <a:xfrm>
              <a:off x="116114" y="145142"/>
              <a:ext cx="4423249" cy="486000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99AE115-1E0E-05B1-A6E5-6BA304D495A1}"/>
                </a:ext>
              </a:extLst>
            </p:cNvPr>
            <p:cNvSpPr/>
            <p:nvPr/>
          </p:nvSpPr>
          <p:spPr>
            <a:xfrm>
              <a:off x="1508501" y="276385"/>
              <a:ext cx="1487646" cy="5852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200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uhaus 93" panose="04030905020B02020C02" pitchFamily="82" charset="0"/>
                  <a:cs typeface="+mn-cs"/>
                </a:rPr>
                <a:t>mission</a:t>
              </a:r>
            </a:p>
          </p:txBody>
        </p:sp>
        <p:sp>
          <p:nvSpPr>
            <p:cNvPr id="30726" name="Rectangle 1">
              <a:extLst>
                <a:ext uri="{FF2B5EF4-FFF2-40B4-BE49-F238E27FC236}">
                  <a16:creationId xmlns:a16="http://schemas.microsoft.com/office/drawing/2014/main" id="{91D8C069-F069-D3AD-8D62-D066A1BB1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04" y="848496"/>
              <a:ext cx="4331053" cy="2578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/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Un bidon d’agent de floculation pour piscine porte les indications: </a:t>
              </a:r>
            </a:p>
            <a:p>
              <a:pPr algn="just" defTabSz="914400"/>
              <a:endParaRPr lang="fr-FR" altLang="fr-FR" sz="500">
                <a:cs typeface="Times New Roman" panose="02020603050405020304" pitchFamily="18" charset="0"/>
              </a:endParaRPr>
            </a:p>
            <a:p>
              <a:pPr algn="ctr" defTabSz="914400"/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« Concentration en chlorure de fer II : </a:t>
              </a:r>
            </a:p>
            <a:p>
              <a:pPr algn="ctr" defTabSz="914400"/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C</a:t>
              </a:r>
              <a:r>
                <a:rPr lang="fr-FR" altLang="fr-FR" sz="1600" i="1" baseline="-30000">
                  <a:latin typeface="Comic Sans MS" panose="030F0702030302020204" pitchFamily="66" charset="0"/>
                  <a:cs typeface="Times New Roman" panose="02020603050405020304" pitchFamily="18" charset="0"/>
                </a:rPr>
                <a:t> </a:t>
              </a:r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= 2,5 mol.L</a:t>
              </a:r>
              <a:r>
                <a:rPr lang="fr-FR" altLang="fr-FR" sz="1600" i="1" baseline="30000">
                  <a:latin typeface="Comic Sans MS" panose="030F0702030302020204" pitchFamily="66" charset="0"/>
                  <a:cs typeface="Times New Roman" panose="02020603050405020304" pitchFamily="18" charset="0"/>
                </a:rPr>
                <a:t>-1</a:t>
              </a:r>
              <a:r>
                <a:rPr lang="fr-FR" altLang="fr-FR" sz="1600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 ».</a:t>
              </a:r>
            </a:p>
            <a:p>
              <a:pPr algn="just" defTabSz="914400"/>
              <a:endParaRPr lang="fr-FR" altLang="fr-FR" sz="1600">
                <a:cs typeface="Times New Roman" panose="02020603050405020304" pitchFamily="18" charset="0"/>
              </a:endParaRPr>
            </a:p>
            <a:p>
              <a:pPr algn="just" defTabSz="914400"/>
              <a:r>
                <a:rPr lang="fr-FR" altLang="fr-FR" sz="1600">
                  <a:latin typeface="Comic Sans MS" panose="030F0702030302020204" pitchFamily="66" charset="0"/>
                  <a:cs typeface="Times New Roman" panose="02020603050405020304" pitchFamily="18" charset="0"/>
                </a:rPr>
                <a:t>Vous devez </a:t>
              </a:r>
              <a:r>
                <a:rPr lang="fr-FR" altLang="fr-FR" sz="1600" b="1" u="sng">
                  <a:latin typeface="Comic Sans MS" panose="030F0702030302020204" pitchFamily="66" charset="0"/>
                  <a:cs typeface="Times New Roman" panose="02020603050405020304" pitchFamily="18" charset="0"/>
                </a:rPr>
                <a:t>effectuer le contrôle de qualité de cet agent de floculation.</a:t>
              </a: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/>
              <a:endParaRPr lang="fr-FR" altLang="fr-FR" sz="1600">
                <a:cs typeface="Times New Roman" panose="02020603050405020304" pitchFamily="18" charset="0"/>
              </a:endParaRPr>
            </a:p>
          </p:txBody>
        </p:sp>
        <p:sp>
          <p:nvSpPr>
            <p:cNvPr id="30727" name="Rectangle 65">
              <a:extLst>
                <a:ext uri="{FF2B5EF4-FFF2-40B4-BE49-F238E27FC236}">
                  <a16:creationId xmlns:a16="http://schemas.microsoft.com/office/drawing/2014/main" id="{AD855B0A-1A76-5E71-D8AB-69F04808E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301" y="2527577"/>
              <a:ext cx="4214345" cy="2077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/>
              <a:endParaRPr lang="fr-FR" altLang="fr-FR" sz="500">
                <a:solidFill>
                  <a:srgbClr val="00B0F0"/>
                </a:solidFill>
              </a:endParaRPr>
            </a:p>
            <a:p>
              <a:pPr algn="just" defTabSz="914400"/>
              <a:r>
                <a:rPr lang="fr-FR" altLang="fr-FR" b="1" u="sng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La mission:</a:t>
              </a:r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</a:t>
              </a:r>
            </a:p>
            <a:p>
              <a:pPr algn="just" defTabSz="914400">
                <a:buFontTx/>
                <a:buChar char="-"/>
              </a:pPr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Diluer 5 fois l’agent de floculation</a:t>
              </a:r>
            </a:p>
            <a:p>
              <a:pPr algn="just" defTabSz="914400"/>
              <a:endParaRPr lang="fr-FR" altLang="fr-FR" sz="500" b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just" defTabSz="914400">
                <a:buFontTx/>
                <a:buChar char="-"/>
              </a:pPr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Doser 10,0 mL de cette solution diluée </a:t>
              </a:r>
            </a:p>
            <a:p>
              <a:pPr algn="just" defTabSz="914400"/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par titrage potentiométrique</a:t>
              </a:r>
            </a:p>
            <a:p>
              <a:pPr algn="just" defTabSz="914400"/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à l’aide d’une solution de permanganate de potassium </a:t>
              </a:r>
            </a:p>
            <a:p>
              <a:pPr algn="just" defTabSz="914400"/>
              <a:r>
                <a:rPr lang="fr-FR" altLang="fr-FR" b="1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à 0,10 mol.L</a:t>
              </a:r>
              <a:r>
                <a:rPr lang="fr-FR" altLang="fr-FR" b="1" baseline="30000">
                  <a:solidFill>
                    <a:srgbClr val="00B0F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-1</a:t>
              </a:r>
              <a:endParaRPr lang="fr-FR" altLang="fr-FR" b="1" baseline="3000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1E6567C-36C5-38F9-A2C6-F5DF678A7033}"/>
              </a:ext>
            </a:extLst>
          </p:cNvPr>
          <p:cNvSpPr txBox="1"/>
          <p:nvPr/>
        </p:nvSpPr>
        <p:spPr>
          <a:xfrm>
            <a:off x="0" y="0"/>
            <a:ext cx="8980715" cy="68941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latin typeface="Comic Sans MS" panose="030F0702030302020204" pitchFamily="66" charset="0"/>
              <a:cs typeface="+mn-cs"/>
            </a:endParaRP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2060"/>
                </a:solidFill>
                <a:latin typeface="Bauhaus 93" panose="04030905020B02020C02" pitchFamily="82" charset="0"/>
                <a:cs typeface="+mn-cs"/>
              </a:rPr>
              <a:t>DEROULEMENT du jeu (suite): </a:t>
            </a: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latin typeface="Comic Sans MS" panose="030F0702030302020204" pitchFamily="66" charset="0"/>
              <a:cs typeface="+mn-cs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highlight>
                  <a:srgbClr val="FFFF00"/>
                </a:highlight>
                <a:latin typeface="Comic Sans MS" panose="030F0702030302020204" pitchFamily="66" charset="0"/>
                <a:cs typeface="+mn-cs"/>
              </a:rPr>
              <a:t>3/ </a:t>
            </a:r>
            <a:r>
              <a:rPr lang="fr-FR" dirty="0">
                <a:latin typeface="Comic Sans MS" panose="030F0702030302020204" pitchFamily="66" charset="0"/>
                <a:cs typeface="+mn-cs"/>
              </a:rPr>
              <a:t>La 1</a:t>
            </a:r>
            <a:r>
              <a:rPr lang="fr-FR" baseline="30000" dirty="0">
                <a:latin typeface="Comic Sans MS" panose="030F0702030302020204" pitchFamily="66" charset="0"/>
                <a:cs typeface="+mn-cs"/>
              </a:rPr>
              <a:t>ere</a:t>
            </a:r>
            <a:r>
              <a:rPr lang="fr-FR" dirty="0">
                <a:latin typeface="Comic Sans MS" panose="030F0702030302020204" pitchFamily="66" charset="0"/>
                <a:cs typeface="+mn-cs"/>
              </a:rPr>
              <a:t> équipe commence à piocher.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Lors d’une pioche, 4 possibilités se présentent: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600" dirty="0">
                <a:latin typeface="Comic Sans MS" panose="030F0702030302020204" pitchFamily="66" charset="0"/>
                <a:cs typeface="+mn-cs"/>
              </a:rPr>
              <a:t>une carte « Matériel » ou « Produit » utile à la mission est piochée: l’équipe garde cette carte et peut continuer à piocher.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600" dirty="0">
                <a:latin typeface="Comic Sans MS" panose="030F0702030302020204" pitchFamily="66" charset="0"/>
                <a:cs typeface="+mn-cs"/>
              </a:rPr>
              <a:t> une carte « EPI » est piochée: l’équipe la garde de côté et peut continuer à piocher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600" dirty="0">
                <a:latin typeface="Comic Sans MS" panose="030F0702030302020204" pitchFamily="66" charset="0"/>
                <a:cs typeface="+mn-cs"/>
              </a:rPr>
              <a:t> une carte « Bons de commande » est piochée: l’équipe la garde et peut continuer à piocher. Les cartes « Bons de commande » servent à acheter à l’équipe adverse une carte « Matériel » ou « Produit »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 - </a:t>
            </a:r>
            <a:r>
              <a:rPr lang="fr-FR" sz="1600" dirty="0">
                <a:latin typeface="Comic Sans MS" panose="030F0702030302020204" pitchFamily="66" charset="0"/>
                <a:cs typeface="+mn-cs"/>
              </a:rPr>
              <a:t>une carte « Incident » est piochée: pas de chance! Le tour s’arrête  et l’équipe doit se défausser de 3 cartes de son jeu en plus de la carte incident SAUF si l’équipe possède dans son jeu la carte « EPI » permettant d’éviter l’incident pioché, auquel cas elle se défausse de ces deux cartes là!</a:t>
            </a: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anose="030F0702030302020204" pitchFamily="66" charset="0"/>
              <a:cs typeface="+mn-cs"/>
            </a:endParaRPr>
          </a:p>
          <a:p>
            <a:pPr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En dehors des cartes incidents, l’équipe peut choisir jusqu’à quand elle continue de piocher!</a:t>
            </a: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anose="030F0702030302020204" pitchFamily="66" charset="0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e 39">
            <a:extLst>
              <a:ext uri="{FF2B5EF4-FFF2-40B4-BE49-F238E27FC236}">
                <a16:creationId xmlns:a16="http://schemas.microsoft.com/office/drawing/2014/main" id="{A24DAFFA-C41E-CE76-BA1F-C91BA937C2EC}"/>
              </a:ext>
            </a:extLst>
          </p:cNvPr>
          <p:cNvGrpSpPr>
            <a:grpSpLocks/>
          </p:cNvGrpSpPr>
          <p:nvPr/>
        </p:nvGrpSpPr>
        <p:grpSpPr bwMode="auto">
          <a:xfrm>
            <a:off x="2701925" y="2709863"/>
            <a:ext cx="1844675" cy="1800225"/>
            <a:chOff x="2701925" y="2709863"/>
            <a:chExt cx="1844675" cy="1800225"/>
          </a:xfrm>
        </p:grpSpPr>
        <p:sp>
          <p:nvSpPr>
            <p:cNvPr id="56" name="Rectangle : coins arrondis 4">
              <a:extLst>
                <a:ext uri="{FF2B5EF4-FFF2-40B4-BE49-F238E27FC236}">
                  <a16:creationId xmlns:a16="http://schemas.microsoft.com/office/drawing/2014/main" id="{1F0ED0FE-73BB-C8D7-C483-5CF703D799BE}"/>
                </a:ext>
              </a:extLst>
            </p:cNvPr>
            <p:cNvSpPr/>
            <p:nvPr/>
          </p:nvSpPr>
          <p:spPr>
            <a:xfrm>
              <a:off x="2701925" y="2709863"/>
              <a:ext cx="1800225" cy="1800225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1782" name="Picture 3" descr="G:\Nouveau dossier\tle\MISSION\verrerie\téléchargement (1).jpg">
              <a:extLst>
                <a:ext uri="{FF2B5EF4-FFF2-40B4-BE49-F238E27FC236}">
                  <a16:creationId xmlns:a16="http://schemas.microsoft.com/office/drawing/2014/main" id="{39F4B486-99F2-105A-DCDE-A658C76EEE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62" t="5562" r="20787"/>
            <a:stretch>
              <a:fillRect/>
            </a:stretch>
          </p:blipFill>
          <p:spPr bwMode="auto">
            <a:xfrm>
              <a:off x="3227688" y="2792627"/>
              <a:ext cx="771525" cy="1316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83" name="ZoneTexte 58">
              <a:extLst>
                <a:ext uri="{FF2B5EF4-FFF2-40B4-BE49-F238E27FC236}">
                  <a16:creationId xmlns:a16="http://schemas.microsoft.com/office/drawing/2014/main" id="{E19B7049-1A40-6E08-7CAF-0867CC43C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475" y="3913188"/>
              <a:ext cx="17621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(Na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Cl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2,5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</p:grpSp>
      <p:grpSp>
        <p:nvGrpSpPr>
          <p:cNvPr id="31747" name="Groupe 28">
            <a:extLst>
              <a:ext uri="{FF2B5EF4-FFF2-40B4-BE49-F238E27FC236}">
                <a16:creationId xmlns:a16="http://schemas.microsoft.com/office/drawing/2014/main" id="{A1AF10F6-0B37-EE5A-4383-363A9B388C28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30188"/>
            <a:ext cx="1803400" cy="1816100"/>
            <a:chOff x="420688" y="230188"/>
            <a:chExt cx="1803700" cy="1816314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02FA3CE6-FADE-C1C4-9B65-201FF7FDE4A6}"/>
                </a:ext>
              </a:extLst>
            </p:cNvPr>
            <p:cNvSpPr/>
            <p:nvPr/>
          </p:nvSpPr>
          <p:spPr bwMode="auto">
            <a:xfrm>
              <a:off x="420688" y="230188"/>
              <a:ext cx="1798936" cy="1800437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1779" name="ZoneTexte 23">
              <a:extLst>
                <a:ext uri="{FF2B5EF4-FFF2-40B4-BE49-F238E27FC236}">
                  <a16:creationId xmlns:a16="http://schemas.microsoft.com/office/drawing/2014/main" id="{D233DBB2-51E9-47A8-EF26-4487F21EA4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676" y="1524215"/>
              <a:ext cx="1763712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(Fe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2+ </a:t>
              </a:r>
              <a:r>
                <a:rPr lang="fr-FR" altLang="fr-FR" sz="1400">
                  <a:latin typeface="Calibri" panose="020F0502020204030204" pitchFamily="34" charset="0"/>
                </a:rPr>
                <a:t>, 2 Cl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2,5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1780" name="Picture 26">
              <a:extLst>
                <a:ext uri="{FF2B5EF4-FFF2-40B4-BE49-F238E27FC236}">
                  <a16:creationId xmlns:a16="http://schemas.microsoft.com/office/drawing/2014/main" id="{585609B8-D972-B9A0-94AD-EA3E9A077F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92" y="321276"/>
              <a:ext cx="1274334" cy="127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48" name="Groupe 29">
            <a:extLst>
              <a:ext uri="{FF2B5EF4-FFF2-40B4-BE49-F238E27FC236}">
                <a16:creationId xmlns:a16="http://schemas.microsoft.com/office/drawing/2014/main" id="{4455067B-C786-3BAA-EF15-9E00F6800256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276225"/>
            <a:ext cx="1803400" cy="1816100"/>
            <a:chOff x="420688" y="230188"/>
            <a:chExt cx="1803700" cy="1816314"/>
          </a:xfrm>
        </p:grpSpPr>
        <p:sp>
          <p:nvSpPr>
            <p:cNvPr id="31" name="Rectangle : coins arrondis 4">
              <a:extLst>
                <a:ext uri="{FF2B5EF4-FFF2-40B4-BE49-F238E27FC236}">
                  <a16:creationId xmlns:a16="http://schemas.microsoft.com/office/drawing/2014/main" id="{EBB97E0C-2F5F-7D14-C9BF-4266E3F61D2C}"/>
                </a:ext>
              </a:extLst>
            </p:cNvPr>
            <p:cNvSpPr/>
            <p:nvPr/>
          </p:nvSpPr>
          <p:spPr bwMode="auto">
            <a:xfrm>
              <a:off x="420688" y="230188"/>
              <a:ext cx="1798936" cy="1800437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1776" name="ZoneTexte 23">
              <a:extLst>
                <a:ext uri="{FF2B5EF4-FFF2-40B4-BE49-F238E27FC236}">
                  <a16:creationId xmlns:a16="http://schemas.microsoft.com/office/drawing/2014/main" id="{B5021825-E8BB-88DC-C357-1EE4B34F3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676" y="1524215"/>
              <a:ext cx="1763712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(Fe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2+ </a:t>
              </a:r>
              <a:r>
                <a:rPr lang="fr-FR" altLang="fr-FR" sz="1400">
                  <a:latin typeface="Calibri" panose="020F0502020204030204" pitchFamily="34" charset="0"/>
                </a:rPr>
                <a:t>, 2 Cl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2,5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1777" name="Picture 26">
              <a:extLst>
                <a:ext uri="{FF2B5EF4-FFF2-40B4-BE49-F238E27FC236}">
                  <a16:creationId xmlns:a16="http://schemas.microsoft.com/office/drawing/2014/main" id="{3A34EB70-3BBA-F585-8DD5-A6FF914D90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92" y="321276"/>
              <a:ext cx="1274334" cy="127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49" name="Groupe 34">
            <a:extLst>
              <a:ext uri="{FF2B5EF4-FFF2-40B4-BE49-F238E27FC236}">
                <a16:creationId xmlns:a16="http://schemas.microsoft.com/office/drawing/2014/main" id="{D858D4BB-8C70-7D20-6A3B-0046A050669E}"/>
              </a:ext>
            </a:extLst>
          </p:cNvPr>
          <p:cNvGrpSpPr>
            <a:grpSpLocks/>
          </p:cNvGrpSpPr>
          <p:nvPr/>
        </p:nvGrpSpPr>
        <p:grpSpPr bwMode="auto">
          <a:xfrm>
            <a:off x="522288" y="2713038"/>
            <a:ext cx="1800225" cy="1825625"/>
            <a:chOff x="522288" y="2713038"/>
            <a:chExt cx="1800225" cy="1825405"/>
          </a:xfrm>
        </p:grpSpPr>
        <p:sp>
          <p:nvSpPr>
            <p:cNvPr id="50" name="Rectangle : coins arrondis 4">
              <a:extLst>
                <a:ext uri="{FF2B5EF4-FFF2-40B4-BE49-F238E27FC236}">
                  <a16:creationId xmlns:a16="http://schemas.microsoft.com/office/drawing/2014/main" id="{E690FB8C-48BD-8DBF-4395-FA1CBA4111BB}"/>
                </a:ext>
              </a:extLst>
            </p:cNvPr>
            <p:cNvSpPr/>
            <p:nvPr/>
          </p:nvSpPr>
          <p:spPr>
            <a:xfrm>
              <a:off x="522288" y="2713038"/>
              <a:ext cx="1800225" cy="1800008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1773" name="ZoneTexte 53">
              <a:extLst>
                <a:ext uri="{FF2B5EF4-FFF2-40B4-BE49-F238E27FC236}">
                  <a16:creationId xmlns:a16="http://schemas.microsoft.com/office/drawing/2014/main" id="{FC11FD12-ECE5-55D2-6408-0BBCE7621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410" y="4015223"/>
              <a:ext cx="17637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(K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MnO</a:t>
              </a:r>
              <a:r>
                <a:rPr lang="fr-FR" altLang="fr-FR" sz="1400" baseline="-25000">
                  <a:latin typeface="Calibri" panose="020F0502020204030204" pitchFamily="34" charset="0"/>
                </a:rPr>
                <a:t>4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0,10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1774" name="Picture 27">
              <a:extLst>
                <a:ext uri="{FF2B5EF4-FFF2-40B4-BE49-F238E27FC236}">
                  <a16:creationId xmlns:a16="http://schemas.microsoft.com/office/drawing/2014/main" id="{C3D51A07-0A0E-CF74-9F45-50150C3C87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112" y="2765201"/>
              <a:ext cx="970821" cy="1296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50" name="Groupe 45">
            <a:extLst>
              <a:ext uri="{FF2B5EF4-FFF2-40B4-BE49-F238E27FC236}">
                <a16:creationId xmlns:a16="http://schemas.microsoft.com/office/drawing/2014/main" id="{0387AD75-D52D-FC60-F57E-02B79B7F0C05}"/>
              </a:ext>
            </a:extLst>
          </p:cNvPr>
          <p:cNvGrpSpPr>
            <a:grpSpLocks/>
          </p:cNvGrpSpPr>
          <p:nvPr/>
        </p:nvGrpSpPr>
        <p:grpSpPr bwMode="auto">
          <a:xfrm>
            <a:off x="4851400" y="2701925"/>
            <a:ext cx="1846263" cy="1798638"/>
            <a:chOff x="4851400" y="2701925"/>
            <a:chExt cx="1846263" cy="1798638"/>
          </a:xfrm>
        </p:grpSpPr>
        <p:sp>
          <p:nvSpPr>
            <p:cNvPr id="60" name="Rectangle : coins arrondis 4">
              <a:extLst>
                <a:ext uri="{FF2B5EF4-FFF2-40B4-BE49-F238E27FC236}">
                  <a16:creationId xmlns:a16="http://schemas.microsoft.com/office/drawing/2014/main" id="{154719C6-144E-C740-E5A3-CCBA08907FE1}"/>
                </a:ext>
              </a:extLst>
            </p:cNvPr>
            <p:cNvSpPr/>
            <p:nvPr/>
          </p:nvSpPr>
          <p:spPr>
            <a:xfrm>
              <a:off x="4851400" y="2701925"/>
              <a:ext cx="1800225" cy="1798638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1770" name="ZoneTexte 61">
              <a:extLst>
                <a:ext uri="{FF2B5EF4-FFF2-40B4-BE49-F238E27FC236}">
                  <a16:creationId xmlns:a16="http://schemas.microsoft.com/office/drawing/2014/main" id="{9346BEC5-B2A1-4084-D1FA-791AD8E639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3950" y="3905250"/>
              <a:ext cx="1763713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(Ag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NO</a:t>
              </a:r>
              <a:r>
                <a:rPr lang="fr-FR" altLang="fr-FR" sz="1400" baseline="-25000">
                  <a:latin typeface="Calibri" panose="020F0502020204030204" pitchFamily="34" charset="0"/>
                </a:rPr>
                <a:t>3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0,10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1771" name="Picture 28">
              <a:extLst>
                <a:ext uri="{FF2B5EF4-FFF2-40B4-BE49-F238E27FC236}">
                  <a16:creationId xmlns:a16="http://schemas.microsoft.com/office/drawing/2014/main" id="{0453253B-2133-11B4-F885-16BF2F0DB5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2173" y="2751438"/>
              <a:ext cx="1216669" cy="1216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51" name="Groupe 35">
            <a:extLst>
              <a:ext uri="{FF2B5EF4-FFF2-40B4-BE49-F238E27FC236}">
                <a16:creationId xmlns:a16="http://schemas.microsoft.com/office/drawing/2014/main" id="{C5A1543A-CEC0-CC77-3BD4-530E769FDA30}"/>
              </a:ext>
            </a:extLst>
          </p:cNvPr>
          <p:cNvGrpSpPr>
            <a:grpSpLocks/>
          </p:cNvGrpSpPr>
          <p:nvPr/>
        </p:nvGrpSpPr>
        <p:grpSpPr bwMode="auto">
          <a:xfrm>
            <a:off x="493713" y="4826000"/>
            <a:ext cx="1800225" cy="1825625"/>
            <a:chOff x="522288" y="2713038"/>
            <a:chExt cx="1800225" cy="1825405"/>
          </a:xfrm>
        </p:grpSpPr>
        <p:sp>
          <p:nvSpPr>
            <p:cNvPr id="37" name="Rectangle : coins arrondis 4">
              <a:extLst>
                <a:ext uri="{FF2B5EF4-FFF2-40B4-BE49-F238E27FC236}">
                  <a16:creationId xmlns:a16="http://schemas.microsoft.com/office/drawing/2014/main" id="{3472EF7C-FE4E-3AC4-CF97-13A336E3790A}"/>
                </a:ext>
              </a:extLst>
            </p:cNvPr>
            <p:cNvSpPr/>
            <p:nvPr/>
          </p:nvSpPr>
          <p:spPr>
            <a:xfrm>
              <a:off x="522288" y="2713038"/>
              <a:ext cx="1800225" cy="1800008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1767" name="ZoneTexte 53">
              <a:extLst>
                <a:ext uri="{FF2B5EF4-FFF2-40B4-BE49-F238E27FC236}">
                  <a16:creationId xmlns:a16="http://schemas.microsoft.com/office/drawing/2014/main" id="{ABABFE64-1D59-B6D2-A978-A48908FDC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410" y="4015223"/>
              <a:ext cx="17637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(K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MnO</a:t>
              </a:r>
              <a:r>
                <a:rPr lang="fr-FR" altLang="fr-FR" sz="1400" baseline="-25000">
                  <a:latin typeface="Calibri" panose="020F0502020204030204" pitchFamily="34" charset="0"/>
                </a:rPr>
                <a:t>4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0,10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1768" name="Picture 27">
              <a:extLst>
                <a:ext uri="{FF2B5EF4-FFF2-40B4-BE49-F238E27FC236}">
                  <a16:creationId xmlns:a16="http://schemas.microsoft.com/office/drawing/2014/main" id="{CC34071B-A02F-FCF3-A233-A296FCB2CF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112" y="2765201"/>
              <a:ext cx="970821" cy="1296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52" name="Groupe 40">
            <a:extLst>
              <a:ext uri="{FF2B5EF4-FFF2-40B4-BE49-F238E27FC236}">
                <a16:creationId xmlns:a16="http://schemas.microsoft.com/office/drawing/2014/main" id="{076095E5-5F8C-1100-71E9-37C670A65624}"/>
              </a:ext>
            </a:extLst>
          </p:cNvPr>
          <p:cNvGrpSpPr>
            <a:grpSpLocks/>
          </p:cNvGrpSpPr>
          <p:nvPr/>
        </p:nvGrpSpPr>
        <p:grpSpPr bwMode="auto">
          <a:xfrm>
            <a:off x="2755900" y="4856163"/>
            <a:ext cx="1844675" cy="1800225"/>
            <a:chOff x="2701925" y="2709863"/>
            <a:chExt cx="1844675" cy="1800225"/>
          </a:xfrm>
        </p:grpSpPr>
        <p:sp>
          <p:nvSpPr>
            <p:cNvPr id="42" name="Rectangle : coins arrondis 4">
              <a:extLst>
                <a:ext uri="{FF2B5EF4-FFF2-40B4-BE49-F238E27FC236}">
                  <a16:creationId xmlns:a16="http://schemas.microsoft.com/office/drawing/2014/main" id="{8563EA9B-F5EC-7A39-C7CD-E374B7302D33}"/>
                </a:ext>
              </a:extLst>
            </p:cNvPr>
            <p:cNvSpPr/>
            <p:nvPr/>
          </p:nvSpPr>
          <p:spPr>
            <a:xfrm>
              <a:off x="2701925" y="2709863"/>
              <a:ext cx="1800225" cy="1800225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1764" name="Picture 3" descr="G:\Nouveau dossier\tle\MISSION\verrerie\téléchargement (1).jpg">
              <a:extLst>
                <a:ext uri="{FF2B5EF4-FFF2-40B4-BE49-F238E27FC236}">
                  <a16:creationId xmlns:a16="http://schemas.microsoft.com/office/drawing/2014/main" id="{919D897B-5D2F-E4B8-B906-85C7EDA428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62" t="5562" r="20787"/>
            <a:stretch>
              <a:fillRect/>
            </a:stretch>
          </p:blipFill>
          <p:spPr bwMode="auto">
            <a:xfrm>
              <a:off x="3227688" y="2792627"/>
              <a:ext cx="771525" cy="1316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65" name="ZoneTexte 58">
              <a:extLst>
                <a:ext uri="{FF2B5EF4-FFF2-40B4-BE49-F238E27FC236}">
                  <a16:creationId xmlns:a16="http://schemas.microsoft.com/office/drawing/2014/main" id="{554CCD25-8433-3C29-EF69-990C1E4B9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475" y="3913188"/>
              <a:ext cx="17621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(Na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Cl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2,5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</p:grpSp>
      <p:grpSp>
        <p:nvGrpSpPr>
          <p:cNvPr id="31753" name="Groupe 46">
            <a:extLst>
              <a:ext uri="{FF2B5EF4-FFF2-40B4-BE49-F238E27FC236}">
                <a16:creationId xmlns:a16="http://schemas.microsoft.com/office/drawing/2014/main" id="{71FD8C53-3C8F-1506-3771-DB4E10975765}"/>
              </a:ext>
            </a:extLst>
          </p:cNvPr>
          <p:cNvGrpSpPr>
            <a:grpSpLocks/>
          </p:cNvGrpSpPr>
          <p:nvPr/>
        </p:nvGrpSpPr>
        <p:grpSpPr bwMode="auto">
          <a:xfrm>
            <a:off x="4838700" y="341313"/>
            <a:ext cx="1846263" cy="1798637"/>
            <a:chOff x="4851400" y="2701925"/>
            <a:chExt cx="1846263" cy="1798638"/>
          </a:xfrm>
        </p:grpSpPr>
        <p:sp>
          <p:nvSpPr>
            <p:cNvPr id="48" name="Rectangle : coins arrondis 4">
              <a:extLst>
                <a:ext uri="{FF2B5EF4-FFF2-40B4-BE49-F238E27FC236}">
                  <a16:creationId xmlns:a16="http://schemas.microsoft.com/office/drawing/2014/main" id="{4F2375CE-55F6-69EB-47B6-3E85BF658C5D}"/>
                </a:ext>
              </a:extLst>
            </p:cNvPr>
            <p:cNvSpPr/>
            <p:nvPr/>
          </p:nvSpPr>
          <p:spPr>
            <a:xfrm>
              <a:off x="4851400" y="2701925"/>
              <a:ext cx="1800225" cy="1798638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1761" name="ZoneTexte 61">
              <a:extLst>
                <a:ext uri="{FF2B5EF4-FFF2-40B4-BE49-F238E27FC236}">
                  <a16:creationId xmlns:a16="http://schemas.microsoft.com/office/drawing/2014/main" id="{834A1F9E-4AA7-5FCD-7BC9-8FB9EA9EB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3950" y="3905250"/>
              <a:ext cx="1763713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(Ag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NO</a:t>
              </a:r>
              <a:r>
                <a:rPr lang="fr-FR" altLang="fr-FR" sz="1400" baseline="-25000">
                  <a:latin typeface="Calibri" panose="020F0502020204030204" pitchFamily="34" charset="0"/>
                </a:rPr>
                <a:t>3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0,10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1762" name="Picture 28">
              <a:extLst>
                <a:ext uri="{FF2B5EF4-FFF2-40B4-BE49-F238E27FC236}">
                  <a16:creationId xmlns:a16="http://schemas.microsoft.com/office/drawing/2014/main" id="{EA424F10-A6CE-E018-402C-211B67B7EC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2173" y="2751438"/>
              <a:ext cx="1216669" cy="1216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754" name="Picture 29">
            <a:extLst>
              <a:ext uri="{FF2B5EF4-FFF2-40B4-BE49-F238E27FC236}">
                <a16:creationId xmlns:a16="http://schemas.microsoft.com/office/drawing/2014/main" id="{7331B810-F4B8-DF99-71A0-EDB1ED065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0" y="4770438"/>
            <a:ext cx="18002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Rectangle : coins arrondis 4">
            <a:extLst>
              <a:ext uri="{FF2B5EF4-FFF2-40B4-BE49-F238E27FC236}">
                <a16:creationId xmlns:a16="http://schemas.microsoft.com/office/drawing/2014/main" id="{EB487A3B-0E5E-F3F6-4392-1298BD0AD707}"/>
              </a:ext>
            </a:extLst>
          </p:cNvPr>
          <p:cNvSpPr/>
          <p:nvPr/>
        </p:nvSpPr>
        <p:spPr>
          <a:xfrm>
            <a:off x="4970463" y="4822825"/>
            <a:ext cx="1800225" cy="179863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756" name="ZoneTexte 61">
            <a:extLst>
              <a:ext uri="{FF2B5EF4-FFF2-40B4-BE49-F238E27FC236}">
                <a16:creationId xmlns:a16="http://schemas.microsoft.com/office/drawing/2014/main" id="{9ADF6F3C-FF24-52C4-7238-83E828A8D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6142038"/>
            <a:ext cx="17637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Solutions tampons</a:t>
            </a:r>
          </a:p>
          <a:p>
            <a:pPr algn="ctr" eaLnBrk="1" hangingPunct="1"/>
            <a:r>
              <a:rPr lang="fr-FR" altLang="fr-FR" sz="1400" baseline="30000">
                <a:latin typeface="Calibri" panose="020F0502020204030204" pitchFamily="34" charset="0"/>
              </a:rPr>
              <a:t>pH 4 et 7</a:t>
            </a:r>
          </a:p>
        </p:txBody>
      </p:sp>
      <p:pic>
        <p:nvPicPr>
          <p:cNvPr id="31757" name="Picture 30">
            <a:extLst>
              <a:ext uri="{FF2B5EF4-FFF2-40B4-BE49-F238E27FC236}">
                <a16:creationId xmlns:a16="http://schemas.microsoft.com/office/drawing/2014/main" id="{598FA7F5-08F5-FBBC-0744-6FD82D397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0" r="49800"/>
          <a:stretch>
            <a:fillRect/>
          </a:stretch>
        </p:blipFill>
        <p:spPr bwMode="auto">
          <a:xfrm>
            <a:off x="7594600" y="515938"/>
            <a:ext cx="6683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ctangle : coins arrondis 4">
            <a:extLst>
              <a:ext uri="{FF2B5EF4-FFF2-40B4-BE49-F238E27FC236}">
                <a16:creationId xmlns:a16="http://schemas.microsoft.com/office/drawing/2014/main" id="{CDC39A87-CD53-7CE8-11A5-6740D53A11D3}"/>
              </a:ext>
            </a:extLst>
          </p:cNvPr>
          <p:cNvSpPr/>
          <p:nvPr/>
        </p:nvSpPr>
        <p:spPr>
          <a:xfrm>
            <a:off x="7005638" y="382588"/>
            <a:ext cx="1800225" cy="1798637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759" name="ZoneTexte 61">
            <a:extLst>
              <a:ext uri="{FF2B5EF4-FFF2-40B4-BE49-F238E27FC236}">
                <a16:creationId xmlns:a16="http://schemas.microsoft.com/office/drawing/2014/main" id="{A97913EB-B061-406D-98C5-E6D4A6573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1585913"/>
            <a:ext cx="176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Solution étalon </a:t>
            </a:r>
            <a:r>
              <a:rPr lang="fr-FR" altLang="fr-FR" sz="1000">
                <a:latin typeface="Calibri" panose="020F0502020204030204" pitchFamily="34" charset="0"/>
              </a:rPr>
              <a:t>Chlorure de potassium</a:t>
            </a:r>
            <a:endParaRPr lang="fr-FR" altLang="fr-FR" sz="1000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2F13D22-F6BD-D8C6-F158-34B39F09AAB0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2771" name="Picture 1" descr="G:\Nouveau dossier\tle\MISSION\verrerie\bécher 100.jpg">
            <a:extLst>
              <a:ext uri="{FF2B5EF4-FFF2-40B4-BE49-F238E27FC236}">
                <a16:creationId xmlns:a16="http://schemas.microsoft.com/office/drawing/2014/main" id="{D83C1437-6D36-C360-AB3E-7E7F55F4D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608013" y="452438"/>
            <a:ext cx="15192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4432D030-3A73-D08A-A0E8-FC9E1A4DB014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2773" name="Picture 2" descr="G:\Nouveau dossier\tle\MISSION\verrerie\téléchargement (4).jpg">
            <a:extLst>
              <a:ext uri="{FF2B5EF4-FFF2-40B4-BE49-F238E27FC236}">
                <a16:creationId xmlns:a16="http://schemas.microsoft.com/office/drawing/2014/main" id="{1933BBD5-6F69-F1EC-9179-9C31A02E2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527050"/>
            <a:ext cx="132556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D37C698C-2427-834F-AB34-C47359C1B53A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2775" name="Picture 3" descr="G:\Nouveau dossier\tle\MISSION\verrerie\fiole 100.jpg">
            <a:extLst>
              <a:ext uri="{FF2B5EF4-FFF2-40B4-BE49-F238E27FC236}">
                <a16:creationId xmlns:a16="http://schemas.microsoft.com/office/drawing/2014/main" id="{4A98DA06-C1D7-5608-7839-7074B2B54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320675"/>
            <a:ext cx="801687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911AF744-A329-5812-57FC-41D408BE9B2F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68EE6C08-1134-3063-6FA5-8EC8BC61FE18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FAE7051B-7D5E-3499-3431-87D6658305EA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2779" name="Picture 4" descr="G:\Nouveau dossier\tle\MISSION\verrerie\fiole 250.jpg">
            <a:extLst>
              <a:ext uri="{FF2B5EF4-FFF2-40B4-BE49-F238E27FC236}">
                <a16:creationId xmlns:a16="http://schemas.microsoft.com/office/drawing/2014/main" id="{6BAE9F9E-E01A-2FA6-468C-73368791F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51"/>
          <a:stretch>
            <a:fillRect/>
          </a:stretch>
        </p:blipFill>
        <p:spPr bwMode="auto">
          <a:xfrm>
            <a:off x="534988" y="2489200"/>
            <a:ext cx="118745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5" descr="G:\Nouveau dossier\tle\MISSION\verrerie\fiole 500.jpg">
            <a:extLst>
              <a:ext uri="{FF2B5EF4-FFF2-40B4-BE49-F238E27FC236}">
                <a16:creationId xmlns:a16="http://schemas.microsoft.com/office/drawing/2014/main" id="{BF2386E7-68F6-AE3E-3ED7-378499D54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2454275"/>
            <a:ext cx="6985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3AE32838-6A39-8769-41D4-40BE2C14FA36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D378E9C7-9921-73DD-75FC-73D53F578961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089C80A4-15C2-87E7-C8F7-5C194ECBDAD5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1B1A813D-FAC7-A2CC-5F6A-9D20EF4C074F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B8756455-9F49-A640-CDFB-825992149143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0CCF14BD-2516-9036-E75A-A2F25C6AA31D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2787" name="Picture 6" descr="G:\Nouveau dossier\tle\MISSION\verrerie\pipette J 2.JPG">
            <a:extLst>
              <a:ext uri="{FF2B5EF4-FFF2-40B4-BE49-F238E27FC236}">
                <a16:creationId xmlns:a16="http://schemas.microsoft.com/office/drawing/2014/main" id="{B705B867-89B8-2D17-A8AF-B653C57D2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551113"/>
            <a:ext cx="15017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2D602CDB-6BE3-1C10-25AB-6C9C0B89791F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2789" name="Picture 7" descr="G:\Nouveau dossier\tle\MISSION\verrerie\pipette J 20.jpg">
            <a:extLst>
              <a:ext uri="{FF2B5EF4-FFF2-40B4-BE49-F238E27FC236}">
                <a16:creationId xmlns:a16="http://schemas.microsoft.com/office/drawing/2014/main" id="{E8318526-53E5-CF8D-3089-91C9D1ADF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471738"/>
            <a:ext cx="1038225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0" name="Picture 8" descr="G:\Nouveau dossier\tle\MISSION\verrerie\pipette j 25.jpg">
            <a:extLst>
              <a:ext uri="{FF2B5EF4-FFF2-40B4-BE49-F238E27FC236}">
                <a16:creationId xmlns:a16="http://schemas.microsoft.com/office/drawing/2014/main" id="{369A1335-F22A-AB94-AE40-AB0E1C986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487363"/>
            <a:ext cx="144145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1" name="Picture 9" descr="G:\Nouveau dossier\tle\MISSION\verrerie\pipette G.jpg">
            <a:extLst>
              <a:ext uri="{FF2B5EF4-FFF2-40B4-BE49-F238E27FC236}">
                <a16:creationId xmlns:a16="http://schemas.microsoft.com/office/drawing/2014/main" id="{676DB772-4AC4-088A-783F-C3607D9D0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697413"/>
            <a:ext cx="90011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2" name="ZoneTexte 45">
            <a:extLst>
              <a:ext uri="{FF2B5EF4-FFF2-40B4-BE49-F238E27FC236}">
                <a16:creationId xmlns:a16="http://schemas.microsoft.com/office/drawing/2014/main" id="{6B2FDE3D-E6D7-D980-BF4C-FDF43089E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50" y="3632200"/>
            <a:ext cx="163195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Pipette jaugée 2 mL</a:t>
            </a:r>
          </a:p>
        </p:txBody>
      </p:sp>
      <p:sp>
        <p:nvSpPr>
          <p:cNvPr id="32793" name="ZoneTexte 47">
            <a:extLst>
              <a:ext uri="{FF2B5EF4-FFF2-40B4-BE49-F238E27FC236}">
                <a16:creationId xmlns:a16="http://schemas.microsoft.com/office/drawing/2014/main" id="{6C63E166-5E91-D1A2-D995-C50F43A3B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927725"/>
            <a:ext cx="163195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graduée 10 mL</a:t>
            </a:r>
          </a:p>
        </p:txBody>
      </p:sp>
      <p:pic>
        <p:nvPicPr>
          <p:cNvPr id="32794" name="Picture 10" descr="G:\Nouveau dossier\tle\MISSION\verrerie\pipette.jpg">
            <a:extLst>
              <a:ext uri="{FF2B5EF4-FFF2-40B4-BE49-F238E27FC236}">
                <a16:creationId xmlns:a16="http://schemas.microsoft.com/office/drawing/2014/main" id="{EE82F3DB-26E8-73D5-71FE-7600D91B3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4851400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5" name="Picture 11" descr="G:\Nouveau dossier\tle\MISSION\verrerie\pissette.jpg">
            <a:extLst>
              <a:ext uri="{FF2B5EF4-FFF2-40B4-BE49-F238E27FC236}">
                <a16:creationId xmlns:a16="http://schemas.microsoft.com/office/drawing/2014/main" id="{E2FE92FD-7F6E-9CC6-E27B-6D61ABC0A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4843463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6" name="Picture 12" descr="G:\Nouveau dossier\tle\MISSION\verrerie\propipette.jpg">
            <a:extLst>
              <a:ext uri="{FF2B5EF4-FFF2-40B4-BE49-F238E27FC236}">
                <a16:creationId xmlns:a16="http://schemas.microsoft.com/office/drawing/2014/main" id="{143F55BB-EEBD-798B-E3CF-E380A43F5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760913"/>
            <a:ext cx="13954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9950E898-44E3-A7DD-2F87-EE46B05C97F5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3795" name="Picture 1" descr="G:\Nouveau dossier\tle\MISSION\verrerie\bécher 100.jpg">
            <a:extLst>
              <a:ext uri="{FF2B5EF4-FFF2-40B4-BE49-F238E27FC236}">
                <a16:creationId xmlns:a16="http://schemas.microsoft.com/office/drawing/2014/main" id="{9DD71837-5299-4244-6BAA-D60F2C4CC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608013" y="452438"/>
            <a:ext cx="15192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B3844439-D303-5477-C12A-32AB1D526228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3797" name="Picture 2" descr="G:\Nouveau dossier\tle\MISSION\verrerie\téléchargement (4).jpg">
            <a:extLst>
              <a:ext uri="{FF2B5EF4-FFF2-40B4-BE49-F238E27FC236}">
                <a16:creationId xmlns:a16="http://schemas.microsoft.com/office/drawing/2014/main" id="{E91240C5-11C2-552F-3945-90C510DEC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527050"/>
            <a:ext cx="132556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FB83C191-00CC-FCC0-A02E-3951CB0615D5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E662AADF-B65F-9EA6-D932-7694F9C3BC04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CC429D2E-AF20-8546-5B07-E1E6F2AF9D58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B11B34C2-BBAA-89CB-B23C-C9416285A226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59772D68-684F-757C-0A44-B4DFC1CB5D0F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D466D173-F29D-C107-D0D9-585F1FD7CFA0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2E39597B-D5A5-C843-6631-4FE7D204A1E3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FEEF1950-B636-B032-D21C-507CF5C5A0B8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6C432CA8-0810-5ED2-03F1-9C5FA1360118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159ADE43-03CB-41BC-558E-8176E3685571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E331A04-7CAF-AA8B-B9CE-138E78E4BD3B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3809" name="Picture 9" descr="G:\Nouveau dossier\tle\MISSION\verrerie\pipette G.jpg">
            <a:extLst>
              <a:ext uri="{FF2B5EF4-FFF2-40B4-BE49-F238E27FC236}">
                <a16:creationId xmlns:a16="http://schemas.microsoft.com/office/drawing/2014/main" id="{F3CE1371-2A1F-FCE9-9A84-A8AC693E6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697413"/>
            <a:ext cx="90011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0" name="ZoneTexte 47">
            <a:extLst>
              <a:ext uri="{FF2B5EF4-FFF2-40B4-BE49-F238E27FC236}">
                <a16:creationId xmlns:a16="http://schemas.microsoft.com/office/drawing/2014/main" id="{612085CB-C186-A628-8FDE-D5F94C558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927725"/>
            <a:ext cx="163195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graduée 10 mL</a:t>
            </a:r>
          </a:p>
        </p:txBody>
      </p:sp>
      <p:pic>
        <p:nvPicPr>
          <p:cNvPr id="33811" name="Picture 10" descr="G:\Nouveau dossier\tle\MISSION\verrerie\pipette.jpg">
            <a:extLst>
              <a:ext uri="{FF2B5EF4-FFF2-40B4-BE49-F238E27FC236}">
                <a16:creationId xmlns:a16="http://schemas.microsoft.com/office/drawing/2014/main" id="{C7257877-7AA3-F2AD-C796-352608416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4851400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2" name="Picture 11" descr="G:\Nouveau dossier\tle\MISSION\verrerie\pissette.jpg">
            <a:extLst>
              <a:ext uri="{FF2B5EF4-FFF2-40B4-BE49-F238E27FC236}">
                <a16:creationId xmlns:a16="http://schemas.microsoft.com/office/drawing/2014/main" id="{1CDD5C75-B780-EA5D-5F2E-E4F83AAF6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4843463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3" name="Picture 12" descr="G:\Nouveau dossier\tle\MISSION\verrerie\propipette.jpg">
            <a:extLst>
              <a:ext uri="{FF2B5EF4-FFF2-40B4-BE49-F238E27FC236}">
                <a16:creationId xmlns:a16="http://schemas.microsoft.com/office/drawing/2014/main" id="{53D991F9-7CE7-1FC5-E20F-EEC6AB2D0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760913"/>
            <a:ext cx="1395413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4" name="Picture 2" descr="G:\Nouveau dossier\tle\MISSION\verrerie\téléchargement.jpg">
            <a:extLst>
              <a:ext uri="{FF2B5EF4-FFF2-40B4-BE49-F238E27FC236}">
                <a16:creationId xmlns:a16="http://schemas.microsoft.com/office/drawing/2014/main" id="{1EF0D5D0-2BD9-041E-D6A8-C4B239DDF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25" y="2874963"/>
            <a:ext cx="1514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5" name="Picture 2" descr="G:\Nouveau dossier\tle\MISSION\verrerie\téléchargement.jpg">
            <a:extLst>
              <a:ext uri="{FF2B5EF4-FFF2-40B4-BE49-F238E27FC236}">
                <a16:creationId xmlns:a16="http://schemas.microsoft.com/office/drawing/2014/main" id="{C5EEA865-C1E9-BD78-4CC9-E38B382AD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2887663"/>
            <a:ext cx="15144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6" name="Picture 4" descr="G:\Nouveau dossier\tle\MISSION\verrerie\images (1).jpg">
            <a:extLst>
              <a:ext uri="{FF2B5EF4-FFF2-40B4-BE49-F238E27FC236}">
                <a16:creationId xmlns:a16="http://schemas.microsoft.com/office/drawing/2014/main" id="{2605BC8D-44E6-3774-B4B4-BC35BD145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461963"/>
            <a:ext cx="14033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7" name="Picture 5" descr="G:\Nouveau dossier\tle\MISSION\verrerie\images.jpg">
            <a:extLst>
              <a:ext uri="{FF2B5EF4-FFF2-40B4-BE49-F238E27FC236}">
                <a16:creationId xmlns:a16="http://schemas.microsoft.com/office/drawing/2014/main" id="{80E80390-CD73-7948-72F4-7F5D32958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676525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8" name="Picture 5" descr="G:\Nouveau dossier\tle\MISSION\verrerie\fiole 500.jpg">
            <a:extLst>
              <a:ext uri="{FF2B5EF4-FFF2-40B4-BE49-F238E27FC236}">
                <a16:creationId xmlns:a16="http://schemas.microsoft.com/office/drawing/2014/main" id="{AC74D419-8B7E-1493-5F8F-EF3266DC1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2454275"/>
            <a:ext cx="700088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9" name="Picture 3" descr="G:\Nouveau dossier\tle\MISSION\verrerie\fiole 100.jpg">
            <a:extLst>
              <a:ext uri="{FF2B5EF4-FFF2-40B4-BE49-F238E27FC236}">
                <a16:creationId xmlns:a16="http://schemas.microsoft.com/office/drawing/2014/main" id="{60B6E595-9FF3-5A7C-B3E6-4D95A0579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320675"/>
            <a:ext cx="801687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0" name="ZoneTexte 1">
            <a:extLst>
              <a:ext uri="{FF2B5EF4-FFF2-40B4-BE49-F238E27FC236}">
                <a16:creationId xmlns:a16="http://schemas.microsoft.com/office/drawing/2014/main" id="{50CB3C82-6639-AEDF-3F20-97F7B5A24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3725863"/>
            <a:ext cx="1090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400"/>
              <a:t>Papier filtre</a:t>
            </a:r>
          </a:p>
        </p:txBody>
      </p:sp>
      <p:sp>
        <p:nvSpPr>
          <p:cNvPr id="33821" name="ZoneTexte 28">
            <a:extLst>
              <a:ext uri="{FF2B5EF4-FFF2-40B4-BE49-F238E27FC236}">
                <a16:creationId xmlns:a16="http://schemas.microsoft.com/office/drawing/2014/main" id="{02A7CB26-E0D6-C6C2-2680-0293B4C9D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925" y="3725863"/>
            <a:ext cx="1089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400"/>
              <a:t>Papier filtre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C268356-4E01-4764-1016-C5E878A08552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4819" name="Picture 1" descr="G:\Nouveau dossier\tle\MISSION\verrerie\bécher 100.jpg">
            <a:extLst>
              <a:ext uri="{FF2B5EF4-FFF2-40B4-BE49-F238E27FC236}">
                <a16:creationId xmlns:a16="http://schemas.microsoft.com/office/drawing/2014/main" id="{C26F6C78-C646-D480-456D-FBCD03A92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608013" y="452438"/>
            <a:ext cx="15192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 : coins arrondis 4">
            <a:extLst>
              <a:ext uri="{FF2B5EF4-FFF2-40B4-BE49-F238E27FC236}">
                <a16:creationId xmlns:a16="http://schemas.microsoft.com/office/drawing/2014/main" id="{8D5C3B09-F73F-D7E1-1B1B-2742B89458F4}"/>
              </a:ext>
            </a:extLst>
          </p:cNvPr>
          <p:cNvSpPr/>
          <p:nvPr/>
        </p:nvSpPr>
        <p:spPr>
          <a:xfrm>
            <a:off x="2484438" y="274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 : coins arrondis 4">
            <a:extLst>
              <a:ext uri="{FF2B5EF4-FFF2-40B4-BE49-F238E27FC236}">
                <a16:creationId xmlns:a16="http://schemas.microsoft.com/office/drawing/2014/main" id="{6A91E74B-2294-287B-0D87-2433756EF0BD}"/>
              </a:ext>
            </a:extLst>
          </p:cNvPr>
          <p:cNvSpPr/>
          <p:nvPr/>
        </p:nvSpPr>
        <p:spPr>
          <a:xfrm>
            <a:off x="4538663" y="263525"/>
            <a:ext cx="1800225" cy="179863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89E0B14D-86A2-92EF-9A85-5FCB0B59A0FA}"/>
              </a:ext>
            </a:extLst>
          </p:cNvPr>
          <p:cNvSpPr/>
          <p:nvPr/>
        </p:nvSpPr>
        <p:spPr>
          <a:xfrm>
            <a:off x="423863" y="2325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Rectangle : coins arrondis 4">
            <a:extLst>
              <a:ext uri="{FF2B5EF4-FFF2-40B4-BE49-F238E27FC236}">
                <a16:creationId xmlns:a16="http://schemas.microsoft.com/office/drawing/2014/main" id="{75FF6047-F7C6-78D5-9303-6EA9C3B2500F}"/>
              </a:ext>
            </a:extLst>
          </p:cNvPr>
          <p:cNvSpPr/>
          <p:nvPr/>
        </p:nvSpPr>
        <p:spPr>
          <a:xfrm>
            <a:off x="24876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 : coins arrondis 4">
            <a:extLst>
              <a:ext uri="{FF2B5EF4-FFF2-40B4-BE49-F238E27FC236}">
                <a16:creationId xmlns:a16="http://schemas.microsoft.com/office/drawing/2014/main" id="{0D49AFB7-9D48-DCFE-F7D3-A0F4B8EFF4F5}"/>
              </a:ext>
            </a:extLst>
          </p:cNvPr>
          <p:cNvSpPr/>
          <p:nvPr/>
        </p:nvSpPr>
        <p:spPr>
          <a:xfrm>
            <a:off x="4543425" y="23590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Rectangle : coins arrondis 4">
            <a:extLst>
              <a:ext uri="{FF2B5EF4-FFF2-40B4-BE49-F238E27FC236}">
                <a16:creationId xmlns:a16="http://schemas.microsoft.com/office/drawing/2014/main" id="{BDA383CD-301F-EBFD-4EFD-DFF6ADD9AD95}"/>
              </a:ext>
            </a:extLst>
          </p:cNvPr>
          <p:cNvSpPr/>
          <p:nvPr/>
        </p:nvSpPr>
        <p:spPr>
          <a:xfrm>
            <a:off x="420688" y="45545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0491C3FA-4AD1-F694-23CC-9B053C3C793E}"/>
              </a:ext>
            </a:extLst>
          </p:cNvPr>
          <p:cNvSpPr/>
          <p:nvPr/>
        </p:nvSpPr>
        <p:spPr>
          <a:xfrm>
            <a:off x="2484438" y="46005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 : coins arrondis 4">
            <a:extLst>
              <a:ext uri="{FF2B5EF4-FFF2-40B4-BE49-F238E27FC236}">
                <a16:creationId xmlns:a16="http://schemas.microsoft.com/office/drawing/2014/main" id="{AD66BDD4-7A54-6D4A-7CC8-D8CD80B7CD10}"/>
              </a:ext>
            </a:extLst>
          </p:cNvPr>
          <p:cNvSpPr/>
          <p:nvPr/>
        </p:nvSpPr>
        <p:spPr>
          <a:xfrm>
            <a:off x="4538663" y="4587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 : coins arrondis 4">
            <a:extLst>
              <a:ext uri="{FF2B5EF4-FFF2-40B4-BE49-F238E27FC236}">
                <a16:creationId xmlns:a16="http://schemas.microsoft.com/office/drawing/2014/main" id="{EBEF32F0-44B0-55BD-8AF5-0DA11B702463}"/>
              </a:ext>
            </a:extLst>
          </p:cNvPr>
          <p:cNvSpPr/>
          <p:nvPr/>
        </p:nvSpPr>
        <p:spPr>
          <a:xfrm>
            <a:off x="6811963" y="279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EE9B5C7A-5A90-01C8-C2B7-DAF01CB8E665}"/>
              </a:ext>
            </a:extLst>
          </p:cNvPr>
          <p:cNvSpPr/>
          <p:nvPr/>
        </p:nvSpPr>
        <p:spPr>
          <a:xfrm>
            <a:off x="6780213" y="23717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AC13660C-3B7D-F6F0-8DAD-9C4C0038ADC8}"/>
              </a:ext>
            </a:extLst>
          </p:cNvPr>
          <p:cNvSpPr/>
          <p:nvPr/>
        </p:nvSpPr>
        <p:spPr>
          <a:xfrm>
            <a:off x="6804025" y="461168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16B104-EB2E-4BD9-85C0-F6FB305C6949}"/>
              </a:ext>
            </a:extLst>
          </p:cNvPr>
          <p:cNvSpPr/>
          <p:nvPr/>
        </p:nvSpPr>
        <p:spPr>
          <a:xfrm>
            <a:off x="4729163" y="3484563"/>
            <a:ext cx="881062" cy="33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832" name="ZoneTexte 47">
            <a:extLst>
              <a:ext uri="{FF2B5EF4-FFF2-40B4-BE49-F238E27FC236}">
                <a16:creationId xmlns:a16="http://schemas.microsoft.com/office/drawing/2014/main" id="{05F49BCF-9BB1-AF7D-4B65-F18135E1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99440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jaugée 10 mL</a:t>
            </a:r>
          </a:p>
        </p:txBody>
      </p:sp>
      <p:pic>
        <p:nvPicPr>
          <p:cNvPr id="34833" name="Picture 1" descr="G:\Nouveau dossier\tle\MISSION\verrerie\bécher 100.jpg">
            <a:extLst>
              <a:ext uri="{FF2B5EF4-FFF2-40B4-BE49-F238E27FC236}">
                <a16:creationId xmlns:a16="http://schemas.microsoft.com/office/drawing/2014/main" id="{95A6C066-1B55-C52B-1718-1F29A3C2A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0" b="14886"/>
          <a:stretch>
            <a:fillRect/>
          </a:stretch>
        </p:blipFill>
        <p:spPr bwMode="auto">
          <a:xfrm>
            <a:off x="2679700" y="488950"/>
            <a:ext cx="15192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4" name="Picture 2">
            <a:extLst>
              <a:ext uri="{FF2B5EF4-FFF2-40B4-BE49-F238E27FC236}">
                <a16:creationId xmlns:a16="http://schemas.microsoft.com/office/drawing/2014/main" id="{2AFE6664-9695-1292-45D3-1EA5C0CD9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75" y="635000"/>
            <a:ext cx="14620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5" name="Picture 2">
            <a:extLst>
              <a:ext uri="{FF2B5EF4-FFF2-40B4-BE49-F238E27FC236}">
                <a16:creationId xmlns:a16="http://schemas.microsoft.com/office/drawing/2014/main" id="{B8B793A7-A682-7945-C04C-FE364CF82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8" y="614363"/>
            <a:ext cx="14605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6" name="AutoShape 5" descr="Pipette jaugée 1 trait en verre">
            <a:extLst>
              <a:ext uri="{FF2B5EF4-FFF2-40B4-BE49-F238E27FC236}">
                <a16:creationId xmlns:a16="http://schemas.microsoft.com/office/drawing/2014/main" id="{061AD27C-087F-8EDB-FB22-7F3ABD0E3F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pic>
        <p:nvPicPr>
          <p:cNvPr id="34837" name="Picture 6">
            <a:extLst>
              <a:ext uri="{FF2B5EF4-FFF2-40B4-BE49-F238E27FC236}">
                <a16:creationId xmlns:a16="http://schemas.microsoft.com/office/drawing/2014/main" id="{98999044-6D27-4D50-A306-7A559EFA8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4646613"/>
            <a:ext cx="13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8" name="ZoneTexte 47">
            <a:extLst>
              <a:ext uri="{FF2B5EF4-FFF2-40B4-BE49-F238E27FC236}">
                <a16:creationId xmlns:a16="http://schemas.microsoft.com/office/drawing/2014/main" id="{DC8A228F-E6B0-5A03-E615-4DED0972D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163" y="6054725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jaugée 10 mL</a:t>
            </a:r>
          </a:p>
        </p:txBody>
      </p:sp>
      <p:pic>
        <p:nvPicPr>
          <p:cNvPr id="34839" name="Picture 6">
            <a:extLst>
              <a:ext uri="{FF2B5EF4-FFF2-40B4-BE49-F238E27FC236}">
                <a16:creationId xmlns:a16="http://schemas.microsoft.com/office/drawing/2014/main" id="{9A854FC7-8C09-244F-D4BA-A55097063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4708525"/>
            <a:ext cx="13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0" name="Picture 7">
            <a:extLst>
              <a:ext uri="{FF2B5EF4-FFF2-40B4-BE49-F238E27FC236}">
                <a16:creationId xmlns:a16="http://schemas.microsoft.com/office/drawing/2014/main" id="{27E23BEE-951F-3359-D882-603932C37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2525713"/>
            <a:ext cx="13604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1" name="Picture 7">
            <a:extLst>
              <a:ext uri="{FF2B5EF4-FFF2-40B4-BE49-F238E27FC236}">
                <a16:creationId xmlns:a16="http://schemas.microsoft.com/office/drawing/2014/main" id="{B99AB691-9756-1C77-8689-E304BB9E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2520950"/>
            <a:ext cx="13589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2" name="Picture 9" descr="Ti-40 Appareil de titrage de potentiomètre de laboratoire Titrateur  potentiométrique automatique fabriqué en Chine - Ti-40 Appareil de titrage  de potentiomètre de laboratoire Fabricants de titreur potentiométrique  automatique - Huazheng Electric ...">
            <a:extLst>
              <a:ext uri="{FF2B5EF4-FFF2-40B4-BE49-F238E27FC236}">
                <a16:creationId xmlns:a16="http://schemas.microsoft.com/office/drawing/2014/main" id="{1E574333-BB97-4074-F069-6D79D7367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1" t="21477" r="25771" b="19711"/>
          <a:stretch>
            <a:fillRect/>
          </a:stretch>
        </p:blipFill>
        <p:spPr bwMode="auto">
          <a:xfrm>
            <a:off x="4835525" y="2463800"/>
            <a:ext cx="12033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3" name="ZoneTexte 47">
            <a:extLst>
              <a:ext uri="{FF2B5EF4-FFF2-40B4-BE49-F238E27FC236}">
                <a16:creationId xmlns:a16="http://schemas.microsoft.com/office/drawing/2014/main" id="{7E0964EC-5E0B-525B-471C-D40B6C54D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850" y="3786188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Potentiomètre</a:t>
            </a:r>
          </a:p>
        </p:txBody>
      </p:sp>
      <p:sp>
        <p:nvSpPr>
          <p:cNvPr id="34844" name="AutoShape 11" descr="CONDUCTIMÈTRE « CD-2005 » * - Matériel de Laboratoire">
            <a:extLst>
              <a:ext uri="{FF2B5EF4-FFF2-40B4-BE49-F238E27FC236}">
                <a16:creationId xmlns:a16="http://schemas.microsoft.com/office/drawing/2014/main" id="{E40CCC6F-F627-3F16-BAD1-A525D5118F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34845" name="AutoShape 13" descr="CONDUCTIMÈTRE « CD-2005 » * - Matériel de Laboratoire">
            <a:extLst>
              <a:ext uri="{FF2B5EF4-FFF2-40B4-BE49-F238E27FC236}">
                <a16:creationId xmlns:a16="http://schemas.microsoft.com/office/drawing/2014/main" id="{46FF83BD-9C32-E2ED-B496-E711139FDF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pic>
        <p:nvPicPr>
          <p:cNvPr id="34846" name="Picture 14">
            <a:extLst>
              <a:ext uri="{FF2B5EF4-FFF2-40B4-BE49-F238E27FC236}">
                <a16:creationId xmlns:a16="http://schemas.microsoft.com/office/drawing/2014/main" id="{9C0C5271-388F-9153-979D-544F04470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0" t="3873" r="19240"/>
          <a:stretch>
            <a:fillRect/>
          </a:stretch>
        </p:blipFill>
        <p:spPr bwMode="auto">
          <a:xfrm>
            <a:off x="7313613" y="2446338"/>
            <a:ext cx="84931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7" name="ZoneTexte 47">
            <a:extLst>
              <a:ext uri="{FF2B5EF4-FFF2-40B4-BE49-F238E27FC236}">
                <a16:creationId xmlns:a16="http://schemas.microsoft.com/office/drawing/2014/main" id="{89B3CAA0-3C82-9CE3-3011-FE31EF9C3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9913" y="3649663"/>
            <a:ext cx="1631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Conductimètre + cellule conductimétrie</a:t>
            </a:r>
          </a:p>
        </p:txBody>
      </p:sp>
      <p:sp>
        <p:nvSpPr>
          <p:cNvPr id="34848" name="AutoShape 16" descr="Électrode d'argent M291Ag-9 - RADIOMETER">
            <a:extLst>
              <a:ext uri="{FF2B5EF4-FFF2-40B4-BE49-F238E27FC236}">
                <a16:creationId xmlns:a16="http://schemas.microsoft.com/office/drawing/2014/main" id="{78A510A5-7FBD-0B07-C876-022B46D22C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pic>
        <p:nvPicPr>
          <p:cNvPr id="34849" name="Picture 17">
            <a:extLst>
              <a:ext uri="{FF2B5EF4-FFF2-40B4-BE49-F238E27FC236}">
                <a16:creationId xmlns:a16="http://schemas.microsoft.com/office/drawing/2014/main" id="{E0890B53-41E4-507B-925E-28DB767BE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88" y="4719638"/>
            <a:ext cx="41116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50" name="ZoneTexte 47">
            <a:extLst>
              <a:ext uri="{FF2B5EF4-FFF2-40B4-BE49-F238E27FC236}">
                <a16:creationId xmlns:a16="http://schemas.microsoft.com/office/drawing/2014/main" id="{699B81C6-7210-8883-61D1-8BD5E282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850" y="5821363"/>
            <a:ext cx="1631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Electrodes combinées: argent + référence</a:t>
            </a:r>
          </a:p>
        </p:txBody>
      </p:sp>
      <p:pic>
        <p:nvPicPr>
          <p:cNvPr id="34851" name="Picture 18">
            <a:extLst>
              <a:ext uri="{FF2B5EF4-FFF2-40B4-BE49-F238E27FC236}">
                <a16:creationId xmlns:a16="http://schemas.microsoft.com/office/drawing/2014/main" id="{DC9664CA-1118-23BE-81AB-6C23FE296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678363"/>
            <a:ext cx="4714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52" name="ZoneTexte 49">
            <a:extLst>
              <a:ext uri="{FF2B5EF4-FFF2-40B4-BE49-F238E27FC236}">
                <a16:creationId xmlns:a16="http://schemas.microsoft.com/office/drawing/2014/main" id="{0091C5E3-AC2D-D859-F227-8BFEB8F95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5857875"/>
            <a:ext cx="163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Electrodes combinées: platine + référence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oneTexte 1">
            <a:extLst>
              <a:ext uri="{FF2B5EF4-FFF2-40B4-BE49-F238E27FC236}">
                <a16:creationId xmlns:a16="http://schemas.microsoft.com/office/drawing/2014/main" id="{783CDFD1-FC0E-2906-52FC-53027EA6F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98425"/>
            <a:ext cx="7397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Corrigés Exemple 3</a:t>
            </a:r>
          </a:p>
        </p:txBody>
      </p:sp>
      <p:sp>
        <p:nvSpPr>
          <p:cNvPr id="35843" name="ZoneTexte 2">
            <a:extLst>
              <a:ext uri="{FF2B5EF4-FFF2-40B4-BE49-F238E27FC236}">
                <a16:creationId xmlns:a16="http://schemas.microsoft.com/office/drawing/2014/main" id="{C0D4E85A-DAEA-4DF0-F064-9023BEA5A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523875"/>
            <a:ext cx="739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MISSION 1</a:t>
            </a:r>
          </a:p>
        </p:txBody>
      </p:sp>
      <p:grpSp>
        <p:nvGrpSpPr>
          <p:cNvPr id="35844" name="Groupe 6">
            <a:extLst>
              <a:ext uri="{FF2B5EF4-FFF2-40B4-BE49-F238E27FC236}">
                <a16:creationId xmlns:a16="http://schemas.microsoft.com/office/drawing/2014/main" id="{4DA75948-BA88-A22B-751E-867C19E147C8}"/>
              </a:ext>
            </a:extLst>
          </p:cNvPr>
          <p:cNvGrpSpPr>
            <a:grpSpLocks/>
          </p:cNvGrpSpPr>
          <p:nvPr/>
        </p:nvGrpSpPr>
        <p:grpSpPr bwMode="auto">
          <a:xfrm>
            <a:off x="255588" y="4859338"/>
            <a:ext cx="1798637" cy="1800225"/>
            <a:chOff x="420688" y="230188"/>
            <a:chExt cx="1798637" cy="1800225"/>
          </a:xfrm>
        </p:grpSpPr>
        <p:sp>
          <p:nvSpPr>
            <p:cNvPr id="8" name="Rectangle : coins arrondis 4">
              <a:extLst>
                <a:ext uri="{FF2B5EF4-FFF2-40B4-BE49-F238E27FC236}">
                  <a16:creationId xmlns:a16="http://schemas.microsoft.com/office/drawing/2014/main" id="{7EE2311F-23A8-5A32-1379-E49104E3DE72}"/>
                </a:ext>
              </a:extLst>
            </p:cNvPr>
            <p:cNvSpPr/>
            <p:nvPr/>
          </p:nvSpPr>
          <p:spPr>
            <a:xfrm>
              <a:off x="420688" y="230188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5873" name="Picture 1" descr="G:\Nouveau dossier\tle\MISSION\verrerie\bécher 100.jpg">
              <a:extLst>
                <a:ext uri="{FF2B5EF4-FFF2-40B4-BE49-F238E27FC236}">
                  <a16:creationId xmlns:a16="http://schemas.microsoft.com/office/drawing/2014/main" id="{EA6190D0-8FB3-8CB2-AA4C-8615823D5B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30" b="14886"/>
            <a:stretch>
              <a:fillRect/>
            </a:stretch>
          </p:blipFill>
          <p:spPr bwMode="auto">
            <a:xfrm>
              <a:off x="608013" y="452438"/>
              <a:ext cx="1519237" cy="136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 : coins arrondis 4">
            <a:extLst>
              <a:ext uri="{FF2B5EF4-FFF2-40B4-BE49-F238E27FC236}">
                <a16:creationId xmlns:a16="http://schemas.microsoft.com/office/drawing/2014/main" id="{14D3F1D8-761F-D0A8-6263-431835D55ACB}"/>
              </a:ext>
            </a:extLst>
          </p:cNvPr>
          <p:cNvSpPr/>
          <p:nvPr/>
        </p:nvSpPr>
        <p:spPr>
          <a:xfrm>
            <a:off x="312738" y="28575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5846" name="Groupe 11">
            <a:extLst>
              <a:ext uri="{FF2B5EF4-FFF2-40B4-BE49-F238E27FC236}">
                <a16:creationId xmlns:a16="http://schemas.microsoft.com/office/drawing/2014/main" id="{AD4AA71B-6061-D207-AAE2-FEABD5D8FA01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4867275"/>
            <a:ext cx="1800225" cy="1800225"/>
            <a:chOff x="6804025" y="4611688"/>
            <a:chExt cx="1800225" cy="1800225"/>
          </a:xfrm>
        </p:grpSpPr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72190E6E-36D6-2C96-C0EF-E6F3005CCA63}"/>
                </a:ext>
              </a:extLst>
            </p:cNvPr>
            <p:cNvSpPr/>
            <p:nvPr/>
          </p:nvSpPr>
          <p:spPr>
            <a:xfrm>
              <a:off x="6804025" y="4611688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5871" name="Picture 12" descr="G:\Nouveau dossier\tle\MISSION\verrerie\propipette.jpg">
              <a:extLst>
                <a:ext uri="{FF2B5EF4-FFF2-40B4-BE49-F238E27FC236}">
                  <a16:creationId xmlns:a16="http://schemas.microsoft.com/office/drawing/2014/main" id="{850FC6AC-281E-2338-A2B5-B2C23C4D6F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750" y="4760913"/>
              <a:ext cx="1395413" cy="1395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 : coins arrondis 4">
            <a:extLst>
              <a:ext uri="{FF2B5EF4-FFF2-40B4-BE49-F238E27FC236}">
                <a16:creationId xmlns:a16="http://schemas.microsoft.com/office/drawing/2014/main" id="{8667F0A4-EFE7-814F-2B6E-74FC42182976}"/>
              </a:ext>
            </a:extLst>
          </p:cNvPr>
          <p:cNvSpPr/>
          <p:nvPr/>
        </p:nvSpPr>
        <p:spPr bwMode="auto">
          <a:xfrm>
            <a:off x="4633913" y="4846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Rectangle : coins arrondis 4">
            <a:extLst>
              <a:ext uri="{FF2B5EF4-FFF2-40B4-BE49-F238E27FC236}">
                <a16:creationId xmlns:a16="http://schemas.microsoft.com/office/drawing/2014/main" id="{3E80B7C8-1E62-F15D-4DCC-7D3C82B522D1}"/>
              </a:ext>
            </a:extLst>
          </p:cNvPr>
          <p:cNvSpPr/>
          <p:nvPr/>
        </p:nvSpPr>
        <p:spPr bwMode="auto">
          <a:xfrm>
            <a:off x="6811963" y="4851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5849" name="Picture 10" descr="G:\Nouveau dossier\tle\MISSION\verrerie\pipette.jpg">
            <a:extLst>
              <a:ext uri="{FF2B5EF4-FFF2-40B4-BE49-F238E27FC236}">
                <a16:creationId xmlns:a16="http://schemas.microsoft.com/office/drawing/2014/main" id="{C32450BE-9077-790C-3F7F-BBCBEA479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4999038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1" descr="G:\Nouveau dossier\tle\MISSION\verrerie\pissette.jpg">
            <a:extLst>
              <a:ext uri="{FF2B5EF4-FFF2-40B4-BE49-F238E27FC236}">
                <a16:creationId xmlns:a16="http://schemas.microsoft.com/office/drawing/2014/main" id="{242F7BA2-6CD2-0AD7-30FF-7ECC9A72E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991100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51" name="Groupe 21">
            <a:extLst>
              <a:ext uri="{FF2B5EF4-FFF2-40B4-BE49-F238E27FC236}">
                <a16:creationId xmlns:a16="http://schemas.microsoft.com/office/drawing/2014/main" id="{38D9E8B5-1637-FF83-C3A5-9A4589C9B898}"/>
              </a:ext>
            </a:extLst>
          </p:cNvPr>
          <p:cNvGrpSpPr>
            <a:grpSpLocks/>
          </p:cNvGrpSpPr>
          <p:nvPr/>
        </p:nvGrpSpPr>
        <p:grpSpPr bwMode="auto">
          <a:xfrm>
            <a:off x="6875463" y="2854325"/>
            <a:ext cx="1800225" cy="1800225"/>
            <a:chOff x="4543425" y="2359025"/>
            <a:chExt cx="1800225" cy="1800225"/>
          </a:xfrm>
        </p:grpSpPr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A43D900C-4305-9351-E88F-2557E1A025A7}"/>
                </a:ext>
              </a:extLst>
            </p:cNvPr>
            <p:cNvSpPr/>
            <p:nvPr/>
          </p:nvSpPr>
          <p:spPr>
            <a:xfrm>
              <a:off x="4543425" y="2359025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5868" name="Picture 2" descr="G:\Nouveau dossier\tle\MISSION\verrerie\téléchargement.jpg">
              <a:extLst>
                <a:ext uri="{FF2B5EF4-FFF2-40B4-BE49-F238E27FC236}">
                  <a16:creationId xmlns:a16="http://schemas.microsoft.com/office/drawing/2014/main" id="{526AB746-127D-B207-4A12-EBF6494D97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0425" y="2874963"/>
              <a:ext cx="1514475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69" name="ZoneTexte 1">
              <a:extLst>
                <a:ext uri="{FF2B5EF4-FFF2-40B4-BE49-F238E27FC236}">
                  <a16:creationId xmlns:a16="http://schemas.microsoft.com/office/drawing/2014/main" id="{B91FB16B-9477-C750-640C-75CBF005A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6175" y="3725863"/>
              <a:ext cx="10906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400"/>
                <a:t>Papier filtre</a:t>
              </a:r>
            </a:p>
          </p:txBody>
        </p:sp>
      </p:grp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A893CA0B-476A-BF67-19C8-F099E5040DC1}"/>
              </a:ext>
            </a:extLst>
          </p:cNvPr>
          <p:cNvSpPr/>
          <p:nvPr/>
        </p:nvSpPr>
        <p:spPr>
          <a:xfrm>
            <a:off x="4675188" y="28860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5853" name="Picture 2" descr="G:\Nouveau dossier\tle\MISSION\verrerie\téléchargement (4).jpg">
            <a:extLst>
              <a:ext uri="{FF2B5EF4-FFF2-40B4-BE49-F238E27FC236}">
                <a16:creationId xmlns:a16="http://schemas.microsoft.com/office/drawing/2014/main" id="{E08D3D1F-1AD7-2BA4-B425-9C79A5746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179763"/>
            <a:ext cx="132556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4" name="ZoneTexte 47">
            <a:extLst>
              <a:ext uri="{FF2B5EF4-FFF2-40B4-BE49-F238E27FC236}">
                <a16:creationId xmlns:a16="http://schemas.microsoft.com/office/drawing/2014/main" id="{198C984A-3643-27DA-B293-07FD3EFCF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4256088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jaugée 10 mL</a:t>
            </a:r>
          </a:p>
        </p:txBody>
      </p:sp>
      <p:pic>
        <p:nvPicPr>
          <p:cNvPr id="35855" name="Picture 6">
            <a:extLst>
              <a:ext uri="{FF2B5EF4-FFF2-40B4-BE49-F238E27FC236}">
                <a16:creationId xmlns:a16="http://schemas.microsoft.com/office/drawing/2014/main" id="{2DAE8709-535F-87D6-9AA1-EF011EB78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2941638"/>
            <a:ext cx="13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 : coins arrondis 4">
            <a:extLst>
              <a:ext uri="{FF2B5EF4-FFF2-40B4-BE49-F238E27FC236}">
                <a16:creationId xmlns:a16="http://schemas.microsoft.com/office/drawing/2014/main" id="{C9872226-4C35-7C77-175E-D9B7966DC846}"/>
              </a:ext>
            </a:extLst>
          </p:cNvPr>
          <p:cNvSpPr/>
          <p:nvPr/>
        </p:nvSpPr>
        <p:spPr>
          <a:xfrm>
            <a:off x="4727575" y="922338"/>
            <a:ext cx="1800225" cy="1798637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4AEF8FD6-72C5-2533-1FA5-0E185DE2B2F2}"/>
              </a:ext>
            </a:extLst>
          </p:cNvPr>
          <p:cNvSpPr/>
          <p:nvPr/>
        </p:nvSpPr>
        <p:spPr>
          <a:xfrm>
            <a:off x="2368550" y="287813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Rectangle : coins arrondis 4">
            <a:extLst>
              <a:ext uri="{FF2B5EF4-FFF2-40B4-BE49-F238E27FC236}">
                <a16:creationId xmlns:a16="http://schemas.microsoft.com/office/drawing/2014/main" id="{D057958E-B999-E7E8-BCF2-E12720D4D346}"/>
              </a:ext>
            </a:extLst>
          </p:cNvPr>
          <p:cNvSpPr/>
          <p:nvPr/>
        </p:nvSpPr>
        <p:spPr>
          <a:xfrm>
            <a:off x="6911975" y="904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5859" name="Picture 2">
            <a:extLst>
              <a:ext uri="{FF2B5EF4-FFF2-40B4-BE49-F238E27FC236}">
                <a16:creationId xmlns:a16="http://schemas.microsoft.com/office/drawing/2014/main" id="{891D4CFB-9E40-E081-6C3D-971CF290E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1270000"/>
            <a:ext cx="146208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0" name="Picture 7">
            <a:extLst>
              <a:ext uri="{FF2B5EF4-FFF2-40B4-BE49-F238E27FC236}">
                <a16:creationId xmlns:a16="http://schemas.microsoft.com/office/drawing/2014/main" id="{838F725A-23AB-E911-D99F-B40ADE2F5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5" y="2995613"/>
            <a:ext cx="136048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1" name="Picture 14">
            <a:extLst>
              <a:ext uri="{FF2B5EF4-FFF2-40B4-BE49-F238E27FC236}">
                <a16:creationId xmlns:a16="http://schemas.microsoft.com/office/drawing/2014/main" id="{8777EDB3-86A5-33FD-ED45-3D8333CED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0" t="3873" r="19240"/>
          <a:stretch>
            <a:fillRect/>
          </a:stretch>
        </p:blipFill>
        <p:spPr bwMode="auto">
          <a:xfrm>
            <a:off x="7419975" y="989013"/>
            <a:ext cx="849313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2" name="ZoneTexte 47">
            <a:extLst>
              <a:ext uri="{FF2B5EF4-FFF2-40B4-BE49-F238E27FC236}">
                <a16:creationId xmlns:a16="http://schemas.microsoft.com/office/drawing/2014/main" id="{CFF22D37-02EA-412C-C951-DE7D43F8D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38" y="2174875"/>
            <a:ext cx="163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Conductimètre + cellule conductimétrie</a:t>
            </a:r>
          </a:p>
        </p:txBody>
      </p:sp>
      <p:sp>
        <p:nvSpPr>
          <p:cNvPr id="40" name="Rectangle : coins arrondis 4">
            <a:extLst>
              <a:ext uri="{FF2B5EF4-FFF2-40B4-BE49-F238E27FC236}">
                <a16:creationId xmlns:a16="http://schemas.microsoft.com/office/drawing/2014/main" id="{2409D493-B00F-0BF7-D918-98E9B3C6B761}"/>
              </a:ext>
            </a:extLst>
          </p:cNvPr>
          <p:cNvSpPr/>
          <p:nvPr/>
        </p:nvSpPr>
        <p:spPr>
          <a:xfrm>
            <a:off x="2413000" y="87312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5864" name="Picture 5" descr="G:\Nouveau dossier\tle\MISSION\verrerie\fiole 500.jpg">
            <a:extLst>
              <a:ext uri="{FF2B5EF4-FFF2-40B4-BE49-F238E27FC236}">
                <a16:creationId xmlns:a16="http://schemas.microsoft.com/office/drawing/2014/main" id="{0046A155-31C1-3321-ECDC-BE112416F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1012825"/>
            <a:ext cx="6985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0D324494-8A0D-7466-4832-F33305064E02}"/>
              </a:ext>
            </a:extLst>
          </p:cNvPr>
          <p:cNvSpPr/>
          <p:nvPr/>
        </p:nvSpPr>
        <p:spPr>
          <a:xfrm>
            <a:off x="263525" y="9302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5866" name="Picture 7" descr="G:\Nouveau dossier\tle\MISSION\verrerie\pipette J 20.jpg">
            <a:extLst>
              <a:ext uri="{FF2B5EF4-FFF2-40B4-BE49-F238E27FC236}">
                <a16:creationId xmlns:a16="http://schemas.microsoft.com/office/drawing/2014/main" id="{0C2FDAA1-84C4-1868-536F-EBA7A0F99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1030288"/>
            <a:ext cx="1038225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e 39">
            <a:extLst>
              <a:ext uri="{FF2B5EF4-FFF2-40B4-BE49-F238E27FC236}">
                <a16:creationId xmlns:a16="http://schemas.microsoft.com/office/drawing/2014/main" id="{5BE741AA-F2E0-65E3-F078-2755B056251E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542925"/>
            <a:ext cx="1844675" cy="1800225"/>
            <a:chOff x="2701925" y="2709863"/>
            <a:chExt cx="1844675" cy="1800225"/>
          </a:xfrm>
        </p:grpSpPr>
        <p:sp>
          <p:nvSpPr>
            <p:cNvPr id="3" name="Rectangle : coins arrondis 4">
              <a:extLst>
                <a:ext uri="{FF2B5EF4-FFF2-40B4-BE49-F238E27FC236}">
                  <a16:creationId xmlns:a16="http://schemas.microsoft.com/office/drawing/2014/main" id="{D0929F5A-CB16-6C60-A267-567694CB88F8}"/>
                </a:ext>
              </a:extLst>
            </p:cNvPr>
            <p:cNvSpPr/>
            <p:nvPr/>
          </p:nvSpPr>
          <p:spPr>
            <a:xfrm>
              <a:off x="2701925" y="2709863"/>
              <a:ext cx="1800225" cy="1800225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6875" name="Picture 3" descr="G:\Nouveau dossier\tle\MISSION\verrerie\téléchargement (1).jpg">
              <a:extLst>
                <a:ext uri="{FF2B5EF4-FFF2-40B4-BE49-F238E27FC236}">
                  <a16:creationId xmlns:a16="http://schemas.microsoft.com/office/drawing/2014/main" id="{E527A818-920D-6CA5-F0F8-3FF9EF4F9B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62" t="5562" r="20787"/>
            <a:stretch>
              <a:fillRect/>
            </a:stretch>
          </p:blipFill>
          <p:spPr bwMode="auto">
            <a:xfrm>
              <a:off x="3227688" y="2792627"/>
              <a:ext cx="771525" cy="1316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6" name="ZoneTexte 58">
              <a:extLst>
                <a:ext uri="{FF2B5EF4-FFF2-40B4-BE49-F238E27FC236}">
                  <a16:creationId xmlns:a16="http://schemas.microsoft.com/office/drawing/2014/main" id="{7AC3924D-F74C-AD84-0D8C-BF4075CD9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475" y="3913188"/>
              <a:ext cx="17621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(Na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Cl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2,5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</p:grpSp>
      <p:grpSp>
        <p:nvGrpSpPr>
          <p:cNvPr id="36867" name="Groupe 45">
            <a:extLst>
              <a:ext uri="{FF2B5EF4-FFF2-40B4-BE49-F238E27FC236}">
                <a16:creationId xmlns:a16="http://schemas.microsoft.com/office/drawing/2014/main" id="{D30381A4-A6E5-B512-B96C-4F781CE39FDE}"/>
              </a:ext>
            </a:extLst>
          </p:cNvPr>
          <p:cNvGrpSpPr>
            <a:grpSpLocks/>
          </p:cNvGrpSpPr>
          <p:nvPr/>
        </p:nvGrpSpPr>
        <p:grpSpPr bwMode="auto">
          <a:xfrm>
            <a:off x="485775" y="4752975"/>
            <a:ext cx="1846263" cy="1798638"/>
            <a:chOff x="4851400" y="2701925"/>
            <a:chExt cx="1846263" cy="1798638"/>
          </a:xfrm>
        </p:grpSpPr>
        <p:sp>
          <p:nvSpPr>
            <p:cNvPr id="7" name="Rectangle : coins arrondis 4">
              <a:extLst>
                <a:ext uri="{FF2B5EF4-FFF2-40B4-BE49-F238E27FC236}">
                  <a16:creationId xmlns:a16="http://schemas.microsoft.com/office/drawing/2014/main" id="{38DE2173-4C8B-41ED-C530-90227D6B2714}"/>
                </a:ext>
              </a:extLst>
            </p:cNvPr>
            <p:cNvSpPr/>
            <p:nvPr/>
          </p:nvSpPr>
          <p:spPr>
            <a:xfrm>
              <a:off x="4851400" y="2701925"/>
              <a:ext cx="1800225" cy="1798638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6872" name="ZoneTexte 61">
              <a:extLst>
                <a:ext uri="{FF2B5EF4-FFF2-40B4-BE49-F238E27FC236}">
                  <a16:creationId xmlns:a16="http://schemas.microsoft.com/office/drawing/2014/main" id="{329F50A3-13C4-0A8C-4F23-2BF426D11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3950" y="3905250"/>
              <a:ext cx="1763713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(Ag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NO</a:t>
              </a:r>
              <a:r>
                <a:rPr lang="fr-FR" altLang="fr-FR" sz="1400" baseline="-25000">
                  <a:latin typeface="Calibri" panose="020F0502020204030204" pitchFamily="34" charset="0"/>
                </a:rPr>
                <a:t>3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0,10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6873" name="Picture 28">
              <a:extLst>
                <a:ext uri="{FF2B5EF4-FFF2-40B4-BE49-F238E27FC236}">
                  <a16:creationId xmlns:a16="http://schemas.microsoft.com/office/drawing/2014/main" id="{704BC9A2-EEC4-7545-A55A-0DC00423EB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2173" y="2751438"/>
              <a:ext cx="1216669" cy="1216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6868" name="Picture 30">
            <a:extLst>
              <a:ext uri="{FF2B5EF4-FFF2-40B4-BE49-F238E27FC236}">
                <a16:creationId xmlns:a16="http://schemas.microsoft.com/office/drawing/2014/main" id="{A7AFA3DD-7B07-031C-7873-CEBA916D0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0" r="49800"/>
          <a:stretch>
            <a:fillRect/>
          </a:stretch>
        </p:blipFill>
        <p:spPr bwMode="auto">
          <a:xfrm>
            <a:off x="1087438" y="2773363"/>
            <a:ext cx="6683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 : coins arrondis 4">
            <a:extLst>
              <a:ext uri="{FF2B5EF4-FFF2-40B4-BE49-F238E27FC236}">
                <a16:creationId xmlns:a16="http://schemas.microsoft.com/office/drawing/2014/main" id="{CA96E901-FA01-FF6F-6591-9C7559040280}"/>
              </a:ext>
            </a:extLst>
          </p:cNvPr>
          <p:cNvSpPr/>
          <p:nvPr/>
        </p:nvSpPr>
        <p:spPr>
          <a:xfrm>
            <a:off x="530225" y="2614613"/>
            <a:ext cx="1800225" cy="1798637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870" name="ZoneTexte 61">
            <a:extLst>
              <a:ext uri="{FF2B5EF4-FFF2-40B4-BE49-F238E27FC236}">
                <a16:creationId xmlns:a16="http://schemas.microsoft.com/office/drawing/2014/main" id="{6C392B30-9714-C7C8-7BDB-82C40A097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3941763"/>
            <a:ext cx="1763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>
                <a:latin typeface="Calibri" panose="020F0502020204030204" pitchFamily="34" charset="0"/>
              </a:rPr>
              <a:t>Solution étalon </a:t>
            </a:r>
            <a:r>
              <a:rPr lang="fr-FR" altLang="fr-FR" sz="1000">
                <a:latin typeface="Calibri" panose="020F0502020204030204" pitchFamily="34" charset="0"/>
              </a:rPr>
              <a:t>Chlorure de potassium</a:t>
            </a:r>
            <a:endParaRPr lang="fr-FR" altLang="fr-FR" sz="1000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oneTexte 1">
            <a:extLst>
              <a:ext uri="{FF2B5EF4-FFF2-40B4-BE49-F238E27FC236}">
                <a16:creationId xmlns:a16="http://schemas.microsoft.com/office/drawing/2014/main" id="{3AF0ED43-706E-6D3E-023E-2A59767A5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98425"/>
            <a:ext cx="7397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Corrigés Exemple 3</a:t>
            </a:r>
          </a:p>
        </p:txBody>
      </p:sp>
      <p:sp>
        <p:nvSpPr>
          <p:cNvPr id="37891" name="ZoneTexte 2">
            <a:extLst>
              <a:ext uri="{FF2B5EF4-FFF2-40B4-BE49-F238E27FC236}">
                <a16:creationId xmlns:a16="http://schemas.microsoft.com/office/drawing/2014/main" id="{99F57122-E584-2419-15C0-434E7AF96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523875"/>
            <a:ext cx="739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u="sng"/>
              <a:t>MISSION 1</a:t>
            </a:r>
          </a:p>
        </p:txBody>
      </p:sp>
      <p:grpSp>
        <p:nvGrpSpPr>
          <p:cNvPr id="37892" name="Groupe 6">
            <a:extLst>
              <a:ext uri="{FF2B5EF4-FFF2-40B4-BE49-F238E27FC236}">
                <a16:creationId xmlns:a16="http://schemas.microsoft.com/office/drawing/2014/main" id="{30AC2CBF-C806-216D-C7D6-BD489EDD3FB9}"/>
              </a:ext>
            </a:extLst>
          </p:cNvPr>
          <p:cNvGrpSpPr>
            <a:grpSpLocks/>
          </p:cNvGrpSpPr>
          <p:nvPr/>
        </p:nvGrpSpPr>
        <p:grpSpPr bwMode="auto">
          <a:xfrm>
            <a:off x="255588" y="4859338"/>
            <a:ext cx="1798637" cy="1800225"/>
            <a:chOff x="420688" y="230188"/>
            <a:chExt cx="1798637" cy="1800225"/>
          </a:xfrm>
        </p:grpSpPr>
        <p:sp>
          <p:nvSpPr>
            <p:cNvPr id="8" name="Rectangle : coins arrondis 4">
              <a:extLst>
                <a:ext uri="{FF2B5EF4-FFF2-40B4-BE49-F238E27FC236}">
                  <a16:creationId xmlns:a16="http://schemas.microsoft.com/office/drawing/2014/main" id="{8DF7FC64-6F40-920B-B0E6-FAB4D3B8BCD0}"/>
                </a:ext>
              </a:extLst>
            </p:cNvPr>
            <p:cNvSpPr/>
            <p:nvPr/>
          </p:nvSpPr>
          <p:spPr>
            <a:xfrm>
              <a:off x="420688" y="230188"/>
              <a:ext cx="1798637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7922" name="Picture 1" descr="G:\Nouveau dossier\tle\MISSION\verrerie\bécher 100.jpg">
              <a:extLst>
                <a:ext uri="{FF2B5EF4-FFF2-40B4-BE49-F238E27FC236}">
                  <a16:creationId xmlns:a16="http://schemas.microsoft.com/office/drawing/2014/main" id="{F8AE587D-EDEF-9731-AF19-55808A75F4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30" b="14886"/>
            <a:stretch>
              <a:fillRect/>
            </a:stretch>
          </p:blipFill>
          <p:spPr bwMode="auto">
            <a:xfrm>
              <a:off x="608013" y="452438"/>
              <a:ext cx="1519237" cy="136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 : coins arrondis 4">
            <a:extLst>
              <a:ext uri="{FF2B5EF4-FFF2-40B4-BE49-F238E27FC236}">
                <a16:creationId xmlns:a16="http://schemas.microsoft.com/office/drawing/2014/main" id="{6EE8ED03-20D5-9453-2925-750CF7E65A36}"/>
              </a:ext>
            </a:extLst>
          </p:cNvPr>
          <p:cNvSpPr/>
          <p:nvPr/>
        </p:nvSpPr>
        <p:spPr>
          <a:xfrm>
            <a:off x="312738" y="28575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7894" name="Groupe 11">
            <a:extLst>
              <a:ext uri="{FF2B5EF4-FFF2-40B4-BE49-F238E27FC236}">
                <a16:creationId xmlns:a16="http://schemas.microsoft.com/office/drawing/2014/main" id="{4D6CB2AF-8EB5-A231-C12B-470E1B6F9DF0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4867275"/>
            <a:ext cx="1800225" cy="1800225"/>
            <a:chOff x="6804025" y="4611688"/>
            <a:chExt cx="1800225" cy="1800225"/>
          </a:xfrm>
        </p:grpSpPr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8F561D88-BB40-D9C8-D368-2B37E38751FC}"/>
                </a:ext>
              </a:extLst>
            </p:cNvPr>
            <p:cNvSpPr/>
            <p:nvPr/>
          </p:nvSpPr>
          <p:spPr>
            <a:xfrm>
              <a:off x="6804025" y="4611688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7920" name="Picture 12" descr="G:\Nouveau dossier\tle\MISSION\verrerie\propipette.jpg">
              <a:extLst>
                <a:ext uri="{FF2B5EF4-FFF2-40B4-BE49-F238E27FC236}">
                  <a16:creationId xmlns:a16="http://schemas.microsoft.com/office/drawing/2014/main" id="{E2309DC9-C793-F0BE-A6E3-30BD4E0FFB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750" y="4760913"/>
              <a:ext cx="1395413" cy="1395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 : coins arrondis 4">
            <a:extLst>
              <a:ext uri="{FF2B5EF4-FFF2-40B4-BE49-F238E27FC236}">
                <a16:creationId xmlns:a16="http://schemas.microsoft.com/office/drawing/2014/main" id="{BD8C2F79-E3B9-61FD-B8E0-638C9C79393A}"/>
              </a:ext>
            </a:extLst>
          </p:cNvPr>
          <p:cNvSpPr/>
          <p:nvPr/>
        </p:nvSpPr>
        <p:spPr bwMode="auto">
          <a:xfrm>
            <a:off x="4633913" y="4846638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Rectangle : coins arrondis 4">
            <a:extLst>
              <a:ext uri="{FF2B5EF4-FFF2-40B4-BE49-F238E27FC236}">
                <a16:creationId xmlns:a16="http://schemas.microsoft.com/office/drawing/2014/main" id="{993E05AC-002E-4E2F-2C2B-347E83538BD3}"/>
              </a:ext>
            </a:extLst>
          </p:cNvPr>
          <p:cNvSpPr/>
          <p:nvPr/>
        </p:nvSpPr>
        <p:spPr bwMode="auto">
          <a:xfrm>
            <a:off x="6811963" y="48514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7897" name="Picture 10" descr="G:\Nouveau dossier\tle\MISSION\verrerie\pipette.jpg">
            <a:extLst>
              <a:ext uri="{FF2B5EF4-FFF2-40B4-BE49-F238E27FC236}">
                <a16:creationId xmlns:a16="http://schemas.microsoft.com/office/drawing/2014/main" id="{9B5F71B7-D4A3-98C6-6C94-1F7A52B1D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4999038"/>
            <a:ext cx="13033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11" descr="G:\Nouveau dossier\tle\MISSION\verrerie\pissette.jpg">
            <a:extLst>
              <a:ext uri="{FF2B5EF4-FFF2-40B4-BE49-F238E27FC236}">
                <a16:creationId xmlns:a16="http://schemas.microsoft.com/office/drawing/2014/main" id="{57F7506D-26D0-EDF5-2A7D-EB8369245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4991100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9" name="Groupe 21">
            <a:extLst>
              <a:ext uri="{FF2B5EF4-FFF2-40B4-BE49-F238E27FC236}">
                <a16:creationId xmlns:a16="http://schemas.microsoft.com/office/drawing/2014/main" id="{43CE9E84-6617-BDE9-99F5-DAA8A889804C}"/>
              </a:ext>
            </a:extLst>
          </p:cNvPr>
          <p:cNvGrpSpPr>
            <a:grpSpLocks/>
          </p:cNvGrpSpPr>
          <p:nvPr/>
        </p:nvGrpSpPr>
        <p:grpSpPr bwMode="auto">
          <a:xfrm>
            <a:off x="6875463" y="2854325"/>
            <a:ext cx="1800225" cy="1800225"/>
            <a:chOff x="4543425" y="2359025"/>
            <a:chExt cx="1800225" cy="1800225"/>
          </a:xfrm>
        </p:grpSpPr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EDB0F47A-2235-82D8-5486-223E699DC8F9}"/>
                </a:ext>
              </a:extLst>
            </p:cNvPr>
            <p:cNvSpPr/>
            <p:nvPr/>
          </p:nvSpPr>
          <p:spPr>
            <a:xfrm>
              <a:off x="4543425" y="2359025"/>
              <a:ext cx="1800225" cy="1800225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37917" name="Picture 2" descr="G:\Nouveau dossier\tle\MISSION\verrerie\téléchargement.jpg">
              <a:extLst>
                <a:ext uri="{FF2B5EF4-FFF2-40B4-BE49-F238E27FC236}">
                  <a16:creationId xmlns:a16="http://schemas.microsoft.com/office/drawing/2014/main" id="{A200D68C-8B92-4F9E-65A2-AB07A5821B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0425" y="2874963"/>
              <a:ext cx="1514475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18" name="ZoneTexte 1">
              <a:extLst>
                <a:ext uri="{FF2B5EF4-FFF2-40B4-BE49-F238E27FC236}">
                  <a16:creationId xmlns:a16="http://schemas.microsoft.com/office/drawing/2014/main" id="{7E26D355-28C9-069A-8B5B-D4F8F8FACC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6175" y="3725863"/>
              <a:ext cx="10906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fr-FR" altLang="fr-FR" sz="1400"/>
                <a:t>Papier filtre</a:t>
              </a:r>
            </a:p>
          </p:txBody>
        </p:sp>
      </p:grpSp>
      <p:sp>
        <p:nvSpPr>
          <p:cNvPr id="27" name="Rectangle : coins arrondis 4">
            <a:extLst>
              <a:ext uri="{FF2B5EF4-FFF2-40B4-BE49-F238E27FC236}">
                <a16:creationId xmlns:a16="http://schemas.microsoft.com/office/drawing/2014/main" id="{DA618802-85B0-E4CB-9DAF-AB5C447041B2}"/>
              </a:ext>
            </a:extLst>
          </p:cNvPr>
          <p:cNvSpPr/>
          <p:nvPr/>
        </p:nvSpPr>
        <p:spPr>
          <a:xfrm>
            <a:off x="4675188" y="2886075"/>
            <a:ext cx="1798637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901" name="ZoneTexte 47">
            <a:extLst>
              <a:ext uri="{FF2B5EF4-FFF2-40B4-BE49-F238E27FC236}">
                <a16:creationId xmlns:a16="http://schemas.microsoft.com/office/drawing/2014/main" id="{6C47CAF9-784B-4E04-FEFE-63B14402D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4256088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Pipette jaugée 10 mL</a:t>
            </a:r>
          </a:p>
        </p:txBody>
      </p:sp>
      <p:pic>
        <p:nvPicPr>
          <p:cNvPr id="37902" name="Picture 6">
            <a:extLst>
              <a:ext uri="{FF2B5EF4-FFF2-40B4-BE49-F238E27FC236}">
                <a16:creationId xmlns:a16="http://schemas.microsoft.com/office/drawing/2014/main" id="{5948E913-DB78-3210-6161-3781E8B2E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2941638"/>
            <a:ext cx="13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 : coins arrondis 4">
            <a:extLst>
              <a:ext uri="{FF2B5EF4-FFF2-40B4-BE49-F238E27FC236}">
                <a16:creationId xmlns:a16="http://schemas.microsoft.com/office/drawing/2014/main" id="{5282CF05-F321-1B58-E138-8C6997713DBB}"/>
              </a:ext>
            </a:extLst>
          </p:cNvPr>
          <p:cNvSpPr/>
          <p:nvPr/>
        </p:nvSpPr>
        <p:spPr>
          <a:xfrm>
            <a:off x="4727575" y="922338"/>
            <a:ext cx="1800225" cy="1798637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">
            <a:extLst>
              <a:ext uri="{FF2B5EF4-FFF2-40B4-BE49-F238E27FC236}">
                <a16:creationId xmlns:a16="http://schemas.microsoft.com/office/drawing/2014/main" id="{3FEFD80E-EB18-933D-E0EF-7B87D929FA8D}"/>
              </a:ext>
            </a:extLst>
          </p:cNvPr>
          <p:cNvSpPr/>
          <p:nvPr/>
        </p:nvSpPr>
        <p:spPr>
          <a:xfrm>
            <a:off x="2368550" y="2878138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Rectangle : coins arrondis 4">
            <a:extLst>
              <a:ext uri="{FF2B5EF4-FFF2-40B4-BE49-F238E27FC236}">
                <a16:creationId xmlns:a16="http://schemas.microsoft.com/office/drawing/2014/main" id="{2D15B65C-9EED-B3B1-7494-0B6EF17DA352}"/>
              </a:ext>
            </a:extLst>
          </p:cNvPr>
          <p:cNvSpPr/>
          <p:nvPr/>
        </p:nvSpPr>
        <p:spPr>
          <a:xfrm>
            <a:off x="6911975" y="9048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7906" name="Picture 2">
            <a:extLst>
              <a:ext uri="{FF2B5EF4-FFF2-40B4-BE49-F238E27FC236}">
                <a16:creationId xmlns:a16="http://schemas.microsoft.com/office/drawing/2014/main" id="{99FB0830-82A3-1611-B938-8D0721C9A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1270000"/>
            <a:ext cx="146208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7" name="Picture 7">
            <a:extLst>
              <a:ext uri="{FF2B5EF4-FFF2-40B4-BE49-F238E27FC236}">
                <a16:creationId xmlns:a16="http://schemas.microsoft.com/office/drawing/2014/main" id="{7E927D4C-71FF-FB72-486D-93DBA761A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5" y="2995613"/>
            <a:ext cx="136048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 : coins arrondis 4">
            <a:extLst>
              <a:ext uri="{FF2B5EF4-FFF2-40B4-BE49-F238E27FC236}">
                <a16:creationId xmlns:a16="http://schemas.microsoft.com/office/drawing/2014/main" id="{82B67DFB-BB9A-7F83-819F-BD214EC21A33}"/>
              </a:ext>
            </a:extLst>
          </p:cNvPr>
          <p:cNvSpPr/>
          <p:nvPr/>
        </p:nvSpPr>
        <p:spPr>
          <a:xfrm>
            <a:off x="263525" y="930275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7909" name="Picture 7" descr="G:\Nouveau dossier\tle\MISSION\verrerie\pipette J 20.jpg">
            <a:extLst>
              <a:ext uri="{FF2B5EF4-FFF2-40B4-BE49-F238E27FC236}">
                <a16:creationId xmlns:a16="http://schemas.microsoft.com/office/drawing/2014/main" id="{7A60079C-E662-79CB-1809-1F680FD4E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1030288"/>
            <a:ext cx="1038225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0" name="Picture 3" descr="G:\Nouveau dossier\tle\MISSION\verrerie\fiole 100.jpg">
            <a:extLst>
              <a:ext uri="{FF2B5EF4-FFF2-40B4-BE49-F238E27FC236}">
                <a16:creationId xmlns:a16="http://schemas.microsoft.com/office/drawing/2014/main" id="{2C7A57E4-AF15-D883-34FB-B326C34C0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2981325"/>
            <a:ext cx="80168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Rectangle : coins arrondis 4">
            <a:extLst>
              <a:ext uri="{FF2B5EF4-FFF2-40B4-BE49-F238E27FC236}">
                <a16:creationId xmlns:a16="http://schemas.microsoft.com/office/drawing/2014/main" id="{3F494031-5054-E6C6-9E32-9EA805D37928}"/>
              </a:ext>
            </a:extLst>
          </p:cNvPr>
          <p:cNvSpPr/>
          <p:nvPr/>
        </p:nvSpPr>
        <p:spPr>
          <a:xfrm>
            <a:off x="2417763" y="901700"/>
            <a:ext cx="1800225" cy="180022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7912" name="Picture 9" descr="Ti-40 Appareil de titrage de potentiomètre de laboratoire Titrateur  potentiométrique automatique fabriqué en Chine - Ti-40 Appareil de titrage  de potentiomètre de laboratoire Fabricants de titreur potentiométrique  automatique - Huazheng Electric ...">
            <a:extLst>
              <a:ext uri="{FF2B5EF4-FFF2-40B4-BE49-F238E27FC236}">
                <a16:creationId xmlns:a16="http://schemas.microsoft.com/office/drawing/2014/main" id="{249071BF-F322-F6A3-70DF-AF62CEADC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1" t="21477" r="25771" b="19711"/>
          <a:stretch>
            <a:fillRect/>
          </a:stretch>
        </p:blipFill>
        <p:spPr bwMode="auto">
          <a:xfrm>
            <a:off x="2709863" y="1046163"/>
            <a:ext cx="12033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3" name="Picture 18">
            <a:extLst>
              <a:ext uri="{FF2B5EF4-FFF2-40B4-BE49-F238E27FC236}">
                <a16:creationId xmlns:a16="http://schemas.microsoft.com/office/drawing/2014/main" id="{1D345594-3FF4-4488-332E-5FB25D2CF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3" y="987425"/>
            <a:ext cx="4714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4" name="ZoneTexte 49">
            <a:extLst>
              <a:ext uri="{FF2B5EF4-FFF2-40B4-BE49-F238E27FC236}">
                <a16:creationId xmlns:a16="http://schemas.microsoft.com/office/drawing/2014/main" id="{8E0CEEAA-2D2B-B925-005F-FB04EC17E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38" y="2208213"/>
            <a:ext cx="1631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Electrodes combinées: platine + référence</a:t>
            </a:r>
          </a:p>
        </p:txBody>
      </p:sp>
      <p:sp>
        <p:nvSpPr>
          <p:cNvPr id="37915" name="ZoneTexte 47">
            <a:extLst>
              <a:ext uri="{FF2B5EF4-FFF2-40B4-BE49-F238E27FC236}">
                <a16:creationId xmlns:a16="http://schemas.microsoft.com/office/drawing/2014/main" id="{11F7B3D3-D633-9092-391D-5A20A2740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2311400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Calibri" panose="020F0502020204030204" pitchFamily="34" charset="0"/>
              </a:rPr>
              <a:t>Potentiomètre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e 28">
            <a:extLst>
              <a:ext uri="{FF2B5EF4-FFF2-40B4-BE49-F238E27FC236}">
                <a16:creationId xmlns:a16="http://schemas.microsoft.com/office/drawing/2014/main" id="{C434690E-B38D-E634-75A0-9692CAC03FBB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30188"/>
            <a:ext cx="1803400" cy="1816100"/>
            <a:chOff x="420688" y="230188"/>
            <a:chExt cx="1803700" cy="1816314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8607A135-7612-6D7E-9B98-F1268F21C0D8}"/>
                </a:ext>
              </a:extLst>
            </p:cNvPr>
            <p:cNvSpPr/>
            <p:nvPr/>
          </p:nvSpPr>
          <p:spPr bwMode="auto">
            <a:xfrm>
              <a:off x="420688" y="230188"/>
              <a:ext cx="1798936" cy="1800437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8920" name="ZoneTexte 23">
              <a:extLst>
                <a:ext uri="{FF2B5EF4-FFF2-40B4-BE49-F238E27FC236}">
                  <a16:creationId xmlns:a16="http://schemas.microsoft.com/office/drawing/2014/main" id="{A2071E8E-6BFE-3578-F117-5264A70D0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676" y="1524215"/>
              <a:ext cx="1763712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(Fe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2+ </a:t>
              </a:r>
              <a:r>
                <a:rPr lang="fr-FR" altLang="fr-FR" sz="1400">
                  <a:latin typeface="Calibri" panose="020F0502020204030204" pitchFamily="34" charset="0"/>
                </a:rPr>
                <a:t>, 2 Cl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2,5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8921" name="Picture 26">
              <a:extLst>
                <a:ext uri="{FF2B5EF4-FFF2-40B4-BE49-F238E27FC236}">
                  <a16:creationId xmlns:a16="http://schemas.microsoft.com/office/drawing/2014/main" id="{1DD62462-55F8-72F5-4A95-B9EF73C9B9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92" y="321276"/>
              <a:ext cx="1274334" cy="127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915" name="Groupe 34">
            <a:extLst>
              <a:ext uri="{FF2B5EF4-FFF2-40B4-BE49-F238E27FC236}">
                <a16:creationId xmlns:a16="http://schemas.microsoft.com/office/drawing/2014/main" id="{890CAF56-3D34-16A2-F07A-19AA87E45CD2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2474913"/>
            <a:ext cx="1800225" cy="1825625"/>
            <a:chOff x="522288" y="2713038"/>
            <a:chExt cx="1800225" cy="1825405"/>
          </a:xfrm>
        </p:grpSpPr>
        <p:sp>
          <p:nvSpPr>
            <p:cNvPr id="50" name="Rectangle : coins arrondis 4">
              <a:extLst>
                <a:ext uri="{FF2B5EF4-FFF2-40B4-BE49-F238E27FC236}">
                  <a16:creationId xmlns:a16="http://schemas.microsoft.com/office/drawing/2014/main" id="{5A64F178-328A-0769-0AD7-5A9FAE092953}"/>
                </a:ext>
              </a:extLst>
            </p:cNvPr>
            <p:cNvSpPr/>
            <p:nvPr/>
          </p:nvSpPr>
          <p:spPr>
            <a:xfrm>
              <a:off x="522288" y="2713038"/>
              <a:ext cx="1800225" cy="1800008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8917" name="ZoneTexte 53">
              <a:extLst>
                <a:ext uri="{FF2B5EF4-FFF2-40B4-BE49-F238E27FC236}">
                  <a16:creationId xmlns:a16="http://schemas.microsoft.com/office/drawing/2014/main" id="{59E07E53-8F6C-B9C4-5B42-72AD2A5E75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410" y="4015223"/>
              <a:ext cx="17637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Solution (K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+</a:t>
              </a:r>
              <a:r>
                <a:rPr lang="fr-FR" altLang="fr-FR" sz="1400">
                  <a:latin typeface="Calibri" panose="020F0502020204030204" pitchFamily="34" charset="0"/>
                </a:rPr>
                <a:t> MnO</a:t>
              </a:r>
              <a:r>
                <a:rPr lang="fr-FR" altLang="fr-FR" sz="1400" baseline="-25000">
                  <a:latin typeface="Calibri" panose="020F0502020204030204" pitchFamily="34" charset="0"/>
                </a:rPr>
                <a:t>4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</a:t>
              </a:r>
              <a:r>
                <a:rPr lang="fr-FR" altLang="fr-FR" sz="1400">
                  <a:latin typeface="Calibri" panose="020F0502020204030204" pitchFamily="34" charset="0"/>
                </a:rPr>
                <a:t>)</a:t>
              </a:r>
              <a:endParaRPr lang="fr-FR" altLang="fr-FR" sz="1400" baseline="30000">
                <a:latin typeface="Calibri" panose="020F0502020204030204" pitchFamily="34" charset="0"/>
              </a:endParaRPr>
            </a:p>
            <a:p>
              <a:pPr algn="ctr" eaLnBrk="1" hangingPunct="1"/>
              <a:r>
                <a:rPr lang="fr-FR" altLang="fr-FR" sz="1400">
                  <a:latin typeface="Calibri" panose="020F0502020204030204" pitchFamily="34" charset="0"/>
                </a:rPr>
                <a:t>C= 0,10 mol.L</a:t>
              </a:r>
              <a:r>
                <a:rPr lang="fr-FR" altLang="fr-FR" sz="1400" baseline="30000">
                  <a:latin typeface="Calibri" panose="020F0502020204030204" pitchFamily="34" charset="0"/>
                </a:rPr>
                <a:t>-1</a:t>
              </a:r>
            </a:p>
          </p:txBody>
        </p:sp>
        <p:pic>
          <p:nvPicPr>
            <p:cNvPr id="38918" name="Picture 27">
              <a:extLst>
                <a:ext uri="{FF2B5EF4-FFF2-40B4-BE49-F238E27FC236}">
                  <a16:creationId xmlns:a16="http://schemas.microsoft.com/office/drawing/2014/main" id="{BB81C4CE-528B-FBD9-E903-F515EC36FD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112" y="2765201"/>
              <a:ext cx="970821" cy="1296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7D22C86-6089-4736-9B3D-43AA99711F4B}"/>
              </a:ext>
            </a:extLst>
          </p:cNvPr>
          <p:cNvSpPr txBox="1"/>
          <p:nvPr/>
        </p:nvSpPr>
        <p:spPr>
          <a:xfrm>
            <a:off x="0" y="0"/>
            <a:ext cx="8980715" cy="61362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latin typeface="Comic Sans MS" panose="030F0702030302020204" pitchFamily="66" charset="0"/>
              <a:cs typeface="+mn-cs"/>
            </a:endParaRPr>
          </a:p>
          <a:p>
            <a:pPr algn="ctr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2060"/>
                </a:solidFill>
                <a:latin typeface="Bauhaus 93" panose="04030905020B02020C02" pitchFamily="82" charset="0"/>
                <a:cs typeface="+mn-cs"/>
              </a:rPr>
              <a:t>DEROULEMENT du jeu : </a:t>
            </a: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latin typeface="Comic Sans MS" panose="030F0702030302020204" pitchFamily="66" charset="0"/>
              <a:cs typeface="+mn-cs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highlight>
                  <a:srgbClr val="FFFF00"/>
                </a:highlight>
                <a:latin typeface="Comic Sans MS" panose="030F0702030302020204" pitchFamily="66" charset="0"/>
                <a:cs typeface="+mn-cs"/>
              </a:rPr>
              <a:t>4/ </a:t>
            </a:r>
            <a:r>
              <a:rPr lang="fr-FR" dirty="0">
                <a:latin typeface="Comic Sans MS" panose="030F0702030302020204" pitchFamily="66" charset="0"/>
                <a:cs typeface="+mn-cs"/>
              </a:rPr>
              <a:t>Lorsque la 1</a:t>
            </a:r>
            <a:r>
              <a:rPr lang="fr-FR" baseline="30000" dirty="0">
                <a:latin typeface="Comic Sans MS" panose="030F0702030302020204" pitchFamily="66" charset="0"/>
                <a:cs typeface="+mn-cs"/>
              </a:rPr>
              <a:t>ère</a:t>
            </a:r>
            <a:r>
              <a:rPr lang="fr-FR" dirty="0">
                <a:latin typeface="Comic Sans MS" panose="030F0702030302020204" pitchFamily="66" charset="0"/>
                <a:cs typeface="+mn-cs"/>
              </a:rPr>
              <a:t> équipe arrête de piocher, la seconde équipe pioche suivant les mêmes règles.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anose="030F0702030302020204" pitchFamily="66" charset="0"/>
              <a:cs typeface="+mn-cs"/>
            </a:endParaRPr>
          </a:p>
          <a:p>
            <a:pPr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highlight>
                  <a:srgbClr val="FFFF00"/>
                </a:highlight>
                <a:latin typeface="Comic Sans MS" panose="030F0702030302020204" pitchFamily="66" charset="0"/>
                <a:cs typeface="+mn-cs"/>
              </a:rPr>
              <a:t>5/ </a:t>
            </a:r>
            <a:r>
              <a:rPr lang="fr-FR" dirty="0">
                <a:latin typeface="Comic Sans MS" panose="030F0702030302020204" pitchFamily="66" charset="0"/>
                <a:cs typeface="+mn-cs"/>
              </a:rPr>
              <a:t>Lors d’un tour, une équipe peut choisir de ne pas piocher mais à la place d’acheter une carte « matériel » ou « produit » à l’équipe adverse: pour cela il faut donner à l’équipe adverse 3 « bons de commande »</a:t>
            </a:r>
          </a:p>
          <a:p>
            <a:pPr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Comic Sans MS" panose="030F0702030302020204" pitchFamily="66" charset="0"/>
              <a:cs typeface="+mn-cs"/>
            </a:endParaRPr>
          </a:p>
          <a:p>
            <a:pPr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Pioche: lorsqu’elle est épuisée, on récupère et on mélange toutes les cartes défaussées pour refaire une pioche.</a:t>
            </a:r>
          </a:p>
          <a:p>
            <a:pPr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>
              <a:latin typeface="Comic Sans MS" panose="030F0702030302020204" pitchFamily="66" charset="0"/>
              <a:cs typeface="+mn-cs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2060"/>
                </a:solidFill>
                <a:latin typeface="Bauhaus 93" panose="04030905020B02020C02" pitchFamily="82" charset="0"/>
                <a:cs typeface="+mn-cs"/>
              </a:rPr>
              <a:t>FIN du jeu :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solidFill>
                <a:srgbClr val="002060"/>
              </a:solidFill>
              <a:latin typeface="Bauhaus 93" panose="04030905020B02020C02" pitchFamily="82" charset="0"/>
              <a:cs typeface="+mn-cs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omic Sans MS" panose="030F0702030302020204" pitchFamily="66" charset="0"/>
                <a:cs typeface="+mn-cs"/>
              </a:rPr>
              <a:t>Le jeu s’arrête quand une des équipes est parvenue à récupérer toutes les cartes « Matériel » et « Produits » nécessaires à la réalisation de sa mission.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>
            <a:extLst>
              <a:ext uri="{FF2B5EF4-FFF2-40B4-BE49-F238E27FC236}">
                <a16:creationId xmlns:a16="http://schemas.microsoft.com/office/drawing/2014/main" id="{5BB6A14E-FAB0-9A50-A2CB-2FFA362E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4038"/>
            <a:ext cx="7886700" cy="1325562"/>
          </a:xfrm>
        </p:spPr>
        <p:txBody>
          <a:bodyPr/>
          <a:lstStyle/>
          <a:p>
            <a:r>
              <a:rPr lang="fr-FR" altLang="fr-FR" sz="3600" u="sng"/>
              <a:t>Cartes communes à toutes les missions :</a:t>
            </a:r>
            <a:br>
              <a:rPr lang="fr-FR" altLang="fr-FR"/>
            </a:br>
            <a:br>
              <a:rPr lang="fr-FR" altLang="fr-FR"/>
            </a:br>
            <a:r>
              <a:rPr lang="fr-FR" altLang="fr-FR" b="1" i="1">
                <a:solidFill>
                  <a:srgbClr val="FF0000"/>
                </a:solidFill>
              </a:rPr>
              <a:t>Incidents</a:t>
            </a:r>
            <a:br>
              <a:rPr lang="fr-FR" altLang="fr-FR" b="1" i="1">
                <a:solidFill>
                  <a:srgbClr val="FF0000"/>
                </a:solidFill>
              </a:rPr>
            </a:br>
            <a:br>
              <a:rPr lang="fr-FR" altLang="fr-FR" b="1" i="1">
                <a:solidFill>
                  <a:srgbClr val="FF0000"/>
                </a:solidFill>
              </a:rPr>
            </a:br>
            <a:r>
              <a:rPr lang="fr-FR" altLang="fr-FR" b="1" i="1">
                <a:solidFill>
                  <a:srgbClr val="00B050"/>
                </a:solidFill>
              </a:rPr>
              <a:t>EPI </a:t>
            </a:r>
            <a:br>
              <a:rPr lang="fr-FR" altLang="fr-FR" b="1" i="1">
                <a:solidFill>
                  <a:srgbClr val="00B050"/>
                </a:solidFill>
              </a:rPr>
            </a:br>
            <a:br>
              <a:rPr lang="fr-FR" altLang="fr-FR" b="1" i="1">
                <a:solidFill>
                  <a:srgbClr val="00B050"/>
                </a:solidFill>
              </a:rPr>
            </a:br>
            <a:r>
              <a:rPr lang="fr-FR" altLang="fr-FR" b="1" i="1">
                <a:solidFill>
                  <a:srgbClr val="0070C0"/>
                </a:solidFill>
              </a:rPr>
              <a:t>Bons de commande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2BB754DF-4256-1973-AE02-F2436E1AA0F3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AED1F1A7-DD63-E271-A021-3F11D3760248}"/>
              </a:ext>
            </a:extLst>
          </p:cNvPr>
          <p:cNvSpPr/>
          <p:nvPr/>
        </p:nvSpPr>
        <p:spPr>
          <a:xfrm>
            <a:off x="436563" y="2386013"/>
            <a:ext cx="1800225" cy="179863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A65753EC-1932-C637-C721-3C85ABD323FE}"/>
              </a:ext>
            </a:extLst>
          </p:cNvPr>
          <p:cNvSpPr/>
          <p:nvPr/>
        </p:nvSpPr>
        <p:spPr>
          <a:xfrm>
            <a:off x="6913563" y="234950"/>
            <a:ext cx="1800225" cy="180022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E8308013-8A92-3AE5-CAC3-1829585D78CC}"/>
              </a:ext>
            </a:extLst>
          </p:cNvPr>
          <p:cNvSpPr/>
          <p:nvPr/>
        </p:nvSpPr>
        <p:spPr>
          <a:xfrm>
            <a:off x="4783138" y="268288"/>
            <a:ext cx="1800225" cy="180022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1A577240-BE8C-876C-BD87-565AF5627625}"/>
              </a:ext>
            </a:extLst>
          </p:cNvPr>
          <p:cNvSpPr/>
          <p:nvPr/>
        </p:nvSpPr>
        <p:spPr>
          <a:xfrm>
            <a:off x="2673350" y="2401888"/>
            <a:ext cx="1800225" cy="180022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75" name="AutoShape 2" descr="Produit chimique dans l'œil ou sur la peau : les bons réflexes - Actualité  - INRS">
            <a:extLst>
              <a:ext uri="{FF2B5EF4-FFF2-40B4-BE49-F238E27FC236}">
                <a16:creationId xmlns:a16="http://schemas.microsoft.com/office/drawing/2014/main" id="{E9175213-C295-E4F0-12D2-0F4A7549F6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Calibri" panose="020F0502020204030204" pitchFamily="34" charset="0"/>
            </a:endParaRPr>
          </a:p>
        </p:txBody>
      </p:sp>
      <p:pic>
        <p:nvPicPr>
          <p:cNvPr id="7176" name="Picture 3">
            <a:extLst>
              <a:ext uri="{FF2B5EF4-FFF2-40B4-BE49-F238E27FC236}">
                <a16:creationId xmlns:a16="http://schemas.microsoft.com/office/drawing/2014/main" id="{8344E12A-22A0-0284-8946-7C154908D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7" b="28432"/>
          <a:stretch>
            <a:fillRect/>
          </a:stretch>
        </p:blipFill>
        <p:spPr bwMode="auto">
          <a:xfrm>
            <a:off x="609600" y="450850"/>
            <a:ext cx="141128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 : coins arrondis 4">
            <a:extLst>
              <a:ext uri="{FF2B5EF4-FFF2-40B4-BE49-F238E27FC236}">
                <a16:creationId xmlns:a16="http://schemas.microsoft.com/office/drawing/2014/main" id="{51EC6263-AC87-6736-414E-816961735D13}"/>
              </a:ext>
            </a:extLst>
          </p:cNvPr>
          <p:cNvSpPr/>
          <p:nvPr/>
        </p:nvSpPr>
        <p:spPr>
          <a:xfrm>
            <a:off x="2665413" y="233363"/>
            <a:ext cx="1800225" cy="180022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7178" name="Picture 4">
            <a:extLst>
              <a:ext uri="{FF2B5EF4-FFF2-40B4-BE49-F238E27FC236}">
                <a16:creationId xmlns:a16="http://schemas.microsoft.com/office/drawing/2014/main" id="{114F8591-DF23-EB28-4B0E-D69259B3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" r="21164" b="21512"/>
          <a:stretch>
            <a:fillRect/>
          </a:stretch>
        </p:blipFill>
        <p:spPr bwMode="auto">
          <a:xfrm>
            <a:off x="4943475" y="368300"/>
            <a:ext cx="14573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5">
            <a:extLst>
              <a:ext uri="{FF2B5EF4-FFF2-40B4-BE49-F238E27FC236}">
                <a16:creationId xmlns:a16="http://schemas.microsoft.com/office/drawing/2014/main" id="{11D67455-936D-2E84-9D19-FFEA642C0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9" b="19095"/>
          <a:stretch>
            <a:fillRect/>
          </a:stretch>
        </p:blipFill>
        <p:spPr bwMode="auto">
          <a:xfrm>
            <a:off x="7113588" y="1057275"/>
            <a:ext cx="1498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6">
            <a:extLst>
              <a:ext uri="{FF2B5EF4-FFF2-40B4-BE49-F238E27FC236}">
                <a16:creationId xmlns:a16="http://schemas.microsoft.com/office/drawing/2014/main" id="{6FB115ED-67ED-5AF5-0638-9BF6FACE4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66"/>
          <a:stretch>
            <a:fillRect/>
          </a:stretch>
        </p:blipFill>
        <p:spPr bwMode="auto">
          <a:xfrm>
            <a:off x="579438" y="2544763"/>
            <a:ext cx="14668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7">
            <a:extLst>
              <a:ext uri="{FF2B5EF4-FFF2-40B4-BE49-F238E27FC236}">
                <a16:creationId xmlns:a16="http://schemas.microsoft.com/office/drawing/2014/main" id="{8318FAA3-A64E-3AC9-F28A-29DCFCB13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38" y="1093788"/>
            <a:ext cx="844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8">
            <a:extLst>
              <a:ext uri="{FF2B5EF4-FFF2-40B4-BE49-F238E27FC236}">
                <a16:creationId xmlns:a16="http://schemas.microsoft.com/office/drawing/2014/main" id="{7866A7B1-5974-5732-522D-697290674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7941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AutoShape 10" descr="Une tache eau de Javel sur le vêtement: quelles astuces connaître  absolument pour l'enlever? Est-ce possible?">
            <a:extLst>
              <a:ext uri="{FF2B5EF4-FFF2-40B4-BE49-F238E27FC236}">
                <a16:creationId xmlns:a16="http://schemas.microsoft.com/office/drawing/2014/main" id="{DDFE1F18-613E-5C17-D58A-D15639E0B1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Calibri" panose="020F0502020204030204" pitchFamily="34" charset="0"/>
            </a:endParaRPr>
          </a:p>
        </p:txBody>
      </p:sp>
      <p:pic>
        <p:nvPicPr>
          <p:cNvPr id="7184" name="Picture 11" descr="G:\Nouveau dossier\tle\MISSION\istock-519789072-r.jpg">
            <a:extLst>
              <a:ext uri="{FF2B5EF4-FFF2-40B4-BE49-F238E27FC236}">
                <a16:creationId xmlns:a16="http://schemas.microsoft.com/office/drawing/2014/main" id="{EA026423-1502-E34A-3BAC-24066C362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2" r="11256"/>
          <a:stretch>
            <a:fillRect/>
          </a:stretch>
        </p:blipFill>
        <p:spPr bwMode="auto">
          <a:xfrm>
            <a:off x="2751138" y="2616200"/>
            <a:ext cx="16668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3">
            <a:extLst>
              <a:ext uri="{FF2B5EF4-FFF2-40B4-BE49-F238E27FC236}">
                <a16:creationId xmlns:a16="http://schemas.microsoft.com/office/drawing/2014/main" id="{07849430-706D-5E37-536A-3B15A89E7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7" b="28432"/>
          <a:stretch>
            <a:fillRect/>
          </a:stretch>
        </p:blipFill>
        <p:spPr bwMode="auto">
          <a:xfrm>
            <a:off x="2867025" y="458788"/>
            <a:ext cx="1411288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6" name="Groupe 75">
            <a:extLst>
              <a:ext uri="{FF2B5EF4-FFF2-40B4-BE49-F238E27FC236}">
                <a16:creationId xmlns:a16="http://schemas.microsoft.com/office/drawing/2014/main" id="{30497CDE-A859-6302-7FEF-1291F128A319}"/>
              </a:ext>
            </a:extLst>
          </p:cNvPr>
          <p:cNvGrpSpPr>
            <a:grpSpLocks/>
          </p:cNvGrpSpPr>
          <p:nvPr/>
        </p:nvGrpSpPr>
        <p:grpSpPr bwMode="auto">
          <a:xfrm>
            <a:off x="6923088" y="2397125"/>
            <a:ext cx="1800225" cy="1800225"/>
            <a:chOff x="588953" y="2537740"/>
            <a:chExt cx="1800000" cy="1800000"/>
          </a:xfrm>
        </p:grpSpPr>
        <p:sp>
          <p:nvSpPr>
            <p:cNvPr id="61" name="Rectangle : coins arrondis 38">
              <a:extLst>
                <a:ext uri="{FF2B5EF4-FFF2-40B4-BE49-F238E27FC236}">
                  <a16:creationId xmlns:a16="http://schemas.microsoft.com/office/drawing/2014/main" id="{09E8B642-65EC-38F1-06ED-A9C9EEDEABA0}"/>
                </a:ext>
              </a:extLst>
            </p:cNvPr>
            <p:cNvSpPr/>
            <p:nvPr/>
          </p:nvSpPr>
          <p:spPr>
            <a:xfrm>
              <a:off x="588953" y="2537740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7205" name="Picture 6">
              <a:extLst>
                <a:ext uri="{FF2B5EF4-FFF2-40B4-BE49-F238E27FC236}">
                  <a16:creationId xmlns:a16="http://schemas.microsoft.com/office/drawing/2014/main" id="{54B13336-1178-4B98-694B-CE0A287922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609"/>
            <a:stretch>
              <a:fillRect/>
            </a:stretch>
          </p:blipFill>
          <p:spPr bwMode="auto">
            <a:xfrm>
              <a:off x="731921" y="2697892"/>
              <a:ext cx="1467110" cy="871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7" name="Groupe 74">
            <a:extLst>
              <a:ext uri="{FF2B5EF4-FFF2-40B4-BE49-F238E27FC236}">
                <a16:creationId xmlns:a16="http://schemas.microsoft.com/office/drawing/2014/main" id="{89BFD8B8-9693-A43E-5CD4-5FF3C75D667A}"/>
              </a:ext>
            </a:extLst>
          </p:cNvPr>
          <p:cNvGrpSpPr>
            <a:grpSpLocks/>
          </p:cNvGrpSpPr>
          <p:nvPr/>
        </p:nvGrpSpPr>
        <p:grpSpPr bwMode="auto">
          <a:xfrm>
            <a:off x="511175" y="4548188"/>
            <a:ext cx="1800225" cy="1800225"/>
            <a:chOff x="4935051" y="420616"/>
            <a:chExt cx="1800000" cy="1800000"/>
          </a:xfrm>
        </p:grpSpPr>
        <p:sp>
          <p:nvSpPr>
            <p:cNvPr id="63" name="Rectangle : coins arrondis 42">
              <a:extLst>
                <a:ext uri="{FF2B5EF4-FFF2-40B4-BE49-F238E27FC236}">
                  <a16:creationId xmlns:a16="http://schemas.microsoft.com/office/drawing/2014/main" id="{06CA8FE2-B8A1-932A-0B2C-88DA499E8E9C}"/>
                </a:ext>
              </a:extLst>
            </p:cNvPr>
            <p:cNvSpPr/>
            <p:nvPr/>
          </p:nvSpPr>
          <p:spPr>
            <a:xfrm>
              <a:off x="4935051" y="420616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7202" name="Picture 4">
              <a:extLst>
                <a:ext uri="{FF2B5EF4-FFF2-40B4-BE49-F238E27FC236}">
                  <a16:creationId xmlns:a16="http://schemas.microsoft.com/office/drawing/2014/main" id="{0CB77283-2ED4-43FB-1027-E98E8556DC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6" r="21164" b="21512"/>
            <a:stretch>
              <a:fillRect/>
            </a:stretch>
          </p:blipFill>
          <p:spPr bwMode="auto">
            <a:xfrm>
              <a:off x="5095103" y="520467"/>
              <a:ext cx="1458097" cy="826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3" name="Picture 7">
              <a:extLst>
                <a:ext uri="{FF2B5EF4-FFF2-40B4-BE49-F238E27FC236}">
                  <a16:creationId xmlns:a16="http://schemas.microsoft.com/office/drawing/2014/main" id="{03C3CFF7-B87B-2072-9F5D-09A32AD57D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438" y="1245549"/>
              <a:ext cx="844678" cy="848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8" name="Groupe 76">
            <a:extLst>
              <a:ext uri="{FF2B5EF4-FFF2-40B4-BE49-F238E27FC236}">
                <a16:creationId xmlns:a16="http://schemas.microsoft.com/office/drawing/2014/main" id="{80599A17-B6A4-1429-D56C-0D20F3030C23}"/>
              </a:ext>
            </a:extLst>
          </p:cNvPr>
          <p:cNvGrpSpPr>
            <a:grpSpLocks/>
          </p:cNvGrpSpPr>
          <p:nvPr/>
        </p:nvGrpSpPr>
        <p:grpSpPr bwMode="auto">
          <a:xfrm>
            <a:off x="2643188" y="4530725"/>
            <a:ext cx="1800225" cy="1800225"/>
            <a:chOff x="7066442" y="387665"/>
            <a:chExt cx="1800000" cy="1800000"/>
          </a:xfrm>
        </p:grpSpPr>
        <p:sp>
          <p:nvSpPr>
            <p:cNvPr id="62" name="Rectangle : coins arrondis 40">
              <a:extLst>
                <a:ext uri="{FF2B5EF4-FFF2-40B4-BE49-F238E27FC236}">
                  <a16:creationId xmlns:a16="http://schemas.microsoft.com/office/drawing/2014/main" id="{D788BCE1-E973-C70A-31CE-C1DC8031CA56}"/>
                </a:ext>
              </a:extLst>
            </p:cNvPr>
            <p:cNvSpPr/>
            <p:nvPr/>
          </p:nvSpPr>
          <p:spPr>
            <a:xfrm>
              <a:off x="7066442" y="387665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7199" name="Picture 5">
              <a:extLst>
                <a:ext uri="{FF2B5EF4-FFF2-40B4-BE49-F238E27FC236}">
                  <a16:creationId xmlns:a16="http://schemas.microsoft.com/office/drawing/2014/main" id="{4C6F65AC-809C-CF67-4BCE-9057BA6A38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559" b="19095"/>
            <a:stretch>
              <a:fillRect/>
            </a:stretch>
          </p:blipFill>
          <p:spPr bwMode="auto">
            <a:xfrm>
              <a:off x="7265599" y="1236891"/>
              <a:ext cx="1499504" cy="691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0" name="Picture 8">
              <a:extLst>
                <a:ext uri="{FF2B5EF4-FFF2-40B4-BE49-F238E27FC236}">
                  <a16:creationId xmlns:a16="http://schemas.microsoft.com/office/drawing/2014/main" id="{404E13CC-66F1-C701-08D8-BE0AAEBFCF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7027" y="531341"/>
              <a:ext cx="953058" cy="953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9" name="Groupe 73">
            <a:extLst>
              <a:ext uri="{FF2B5EF4-FFF2-40B4-BE49-F238E27FC236}">
                <a16:creationId xmlns:a16="http://schemas.microsoft.com/office/drawing/2014/main" id="{53C53191-449F-43A1-89D2-420A15CD5C9B}"/>
              </a:ext>
            </a:extLst>
          </p:cNvPr>
          <p:cNvGrpSpPr>
            <a:grpSpLocks/>
          </p:cNvGrpSpPr>
          <p:nvPr/>
        </p:nvGrpSpPr>
        <p:grpSpPr bwMode="auto">
          <a:xfrm>
            <a:off x="4768850" y="2381250"/>
            <a:ext cx="1800225" cy="1800225"/>
            <a:chOff x="2825208" y="2554216"/>
            <a:chExt cx="1800000" cy="1800000"/>
          </a:xfrm>
        </p:grpSpPr>
        <p:sp>
          <p:nvSpPr>
            <p:cNvPr id="64" name="Rectangle : coins arrondis 44">
              <a:extLst>
                <a:ext uri="{FF2B5EF4-FFF2-40B4-BE49-F238E27FC236}">
                  <a16:creationId xmlns:a16="http://schemas.microsoft.com/office/drawing/2014/main" id="{57979B15-82E4-9AE6-9942-D55C678AF8F7}"/>
                </a:ext>
              </a:extLst>
            </p:cNvPr>
            <p:cNvSpPr/>
            <p:nvPr/>
          </p:nvSpPr>
          <p:spPr>
            <a:xfrm>
              <a:off x="2825208" y="2554216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7197" name="Picture 11" descr="G:\Nouveau dossier\tle\MISSION\istock-519789072-r.jpg">
              <a:extLst>
                <a:ext uri="{FF2B5EF4-FFF2-40B4-BE49-F238E27FC236}">
                  <a16:creationId xmlns:a16="http://schemas.microsoft.com/office/drawing/2014/main" id="{7C1221BB-4EB3-3AC0-A558-6515D1CEA6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02" r="11256"/>
            <a:stretch>
              <a:fillRect/>
            </a:stretch>
          </p:blipFill>
          <p:spPr bwMode="auto">
            <a:xfrm>
              <a:off x="2903838" y="2778344"/>
              <a:ext cx="1667289" cy="1136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90" name="ZoneTexte 1">
            <a:extLst>
              <a:ext uri="{FF2B5EF4-FFF2-40B4-BE49-F238E27FC236}">
                <a16:creationId xmlns:a16="http://schemas.microsoft.com/office/drawing/2014/main" id="{06852E02-7587-4139-B7AA-174D6DC8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30613"/>
            <a:ext cx="1527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Verrerie cassée !</a:t>
            </a:r>
          </a:p>
        </p:txBody>
      </p:sp>
      <p:sp>
        <p:nvSpPr>
          <p:cNvPr id="7191" name="ZoneTexte 32">
            <a:extLst>
              <a:ext uri="{FF2B5EF4-FFF2-40B4-BE49-F238E27FC236}">
                <a16:creationId xmlns:a16="http://schemas.microsoft.com/office/drawing/2014/main" id="{83B1385C-6904-338F-12E0-ED7904173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13" y="3676650"/>
            <a:ext cx="1527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Verrerie cassée !</a:t>
            </a:r>
          </a:p>
        </p:txBody>
      </p:sp>
      <p:sp>
        <p:nvSpPr>
          <p:cNvPr id="7192" name="ZoneTexte 33">
            <a:extLst>
              <a:ext uri="{FF2B5EF4-FFF2-40B4-BE49-F238E27FC236}">
                <a16:creationId xmlns:a16="http://schemas.microsoft.com/office/drawing/2014/main" id="{B569FD02-1E31-9E1E-F7FD-0A1240D9F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3743325"/>
            <a:ext cx="16462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Vêtement abîmé ! </a:t>
            </a:r>
          </a:p>
        </p:txBody>
      </p:sp>
      <p:sp>
        <p:nvSpPr>
          <p:cNvPr id="7193" name="ZoneTexte 34">
            <a:extLst>
              <a:ext uri="{FF2B5EF4-FFF2-40B4-BE49-F238E27FC236}">
                <a16:creationId xmlns:a16="http://schemas.microsoft.com/office/drawing/2014/main" id="{BF9D4552-F89F-CF9C-B4DF-A42D547C9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3754438"/>
            <a:ext cx="164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Vêtement abîmé ! </a:t>
            </a:r>
          </a:p>
        </p:txBody>
      </p:sp>
      <p:sp>
        <p:nvSpPr>
          <p:cNvPr id="7194" name="ZoneTexte 35">
            <a:extLst>
              <a:ext uri="{FF2B5EF4-FFF2-40B4-BE49-F238E27FC236}">
                <a16:creationId xmlns:a16="http://schemas.microsoft.com/office/drawing/2014/main" id="{FDD6DBBC-72FA-A31A-8A04-3C8BC00DE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1633538"/>
            <a:ext cx="574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AÏE !</a:t>
            </a:r>
          </a:p>
        </p:txBody>
      </p:sp>
      <p:sp>
        <p:nvSpPr>
          <p:cNvPr id="7195" name="ZoneTexte 36">
            <a:extLst>
              <a:ext uri="{FF2B5EF4-FFF2-40B4-BE49-F238E27FC236}">
                <a16:creationId xmlns:a16="http://schemas.microsoft.com/office/drawing/2014/main" id="{DE469392-F9E6-0CA6-13B4-B498D8628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88" y="5954713"/>
            <a:ext cx="574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AÏE 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D2996CD-F4FC-7983-5E63-0B6F4A3C3F28}"/>
              </a:ext>
            </a:extLst>
          </p:cNvPr>
          <p:cNvSpPr/>
          <p:nvPr/>
        </p:nvSpPr>
        <p:spPr>
          <a:xfrm>
            <a:off x="420688" y="230188"/>
            <a:ext cx="1798637" cy="18002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079FA81-ADA1-C954-1FDF-1B1970AC2A87}"/>
              </a:ext>
            </a:extLst>
          </p:cNvPr>
          <p:cNvSpPr/>
          <p:nvPr/>
        </p:nvSpPr>
        <p:spPr>
          <a:xfrm>
            <a:off x="2698750" y="246063"/>
            <a:ext cx="1800225" cy="18002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DCA8ED8B-F986-5AB7-934F-5870EF4E6591}"/>
              </a:ext>
            </a:extLst>
          </p:cNvPr>
          <p:cNvSpPr/>
          <p:nvPr/>
        </p:nvSpPr>
        <p:spPr>
          <a:xfrm>
            <a:off x="5013325" y="268288"/>
            <a:ext cx="1800225" cy="18002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5FE4289C-ED39-6903-E7D0-82334AEC2571}"/>
              </a:ext>
            </a:extLst>
          </p:cNvPr>
          <p:cNvSpPr/>
          <p:nvPr/>
        </p:nvSpPr>
        <p:spPr>
          <a:xfrm>
            <a:off x="415925" y="2298700"/>
            <a:ext cx="1800225" cy="18002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8" name="Picture 1">
            <a:extLst>
              <a:ext uri="{FF2B5EF4-FFF2-40B4-BE49-F238E27FC236}">
                <a16:creationId xmlns:a16="http://schemas.microsoft.com/office/drawing/2014/main" id="{D61853BB-F295-F664-7523-7BDC5D94A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8" y="285750"/>
            <a:ext cx="1036637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">
            <a:extLst>
              <a:ext uri="{FF2B5EF4-FFF2-40B4-BE49-F238E27FC236}">
                <a16:creationId xmlns:a16="http://schemas.microsoft.com/office/drawing/2014/main" id="{1BC240B4-2A90-5598-51F6-16A991C80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79413"/>
            <a:ext cx="9747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0" name="Groupe 55">
            <a:extLst>
              <a:ext uri="{FF2B5EF4-FFF2-40B4-BE49-F238E27FC236}">
                <a16:creationId xmlns:a16="http://schemas.microsoft.com/office/drawing/2014/main" id="{D4E4AE3E-CA28-3B4D-5688-442EF5857DCA}"/>
              </a:ext>
            </a:extLst>
          </p:cNvPr>
          <p:cNvGrpSpPr>
            <a:grpSpLocks/>
          </p:cNvGrpSpPr>
          <p:nvPr/>
        </p:nvGrpSpPr>
        <p:grpSpPr bwMode="auto">
          <a:xfrm>
            <a:off x="2755900" y="2322513"/>
            <a:ext cx="1798638" cy="1800225"/>
            <a:chOff x="2755187" y="2223411"/>
            <a:chExt cx="1800000" cy="1800000"/>
          </a:xfrm>
        </p:grpSpPr>
        <p:sp>
          <p:nvSpPr>
            <p:cNvPr id="23" name="Rectangle : coins arrondis 22">
              <a:extLst>
                <a:ext uri="{FF2B5EF4-FFF2-40B4-BE49-F238E27FC236}">
                  <a16:creationId xmlns:a16="http://schemas.microsoft.com/office/drawing/2014/main" id="{FF24D684-F445-C096-8108-26FFCC90D5B9}"/>
                </a:ext>
              </a:extLst>
            </p:cNvPr>
            <p:cNvSpPr/>
            <p:nvPr/>
          </p:nvSpPr>
          <p:spPr>
            <a:xfrm>
              <a:off x="2755187" y="2223411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8219" name="Picture 3">
              <a:extLst>
                <a:ext uri="{FF2B5EF4-FFF2-40B4-BE49-F238E27FC236}">
                  <a16:creationId xmlns:a16="http://schemas.microsoft.com/office/drawing/2014/main" id="{27CB36FC-CE76-6D1D-5DD1-1FE30044A8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60" t="17999" r="20216" b="20789"/>
            <a:stretch>
              <a:fillRect/>
            </a:stretch>
          </p:blipFill>
          <p:spPr bwMode="auto">
            <a:xfrm>
              <a:off x="2982096" y="2364260"/>
              <a:ext cx="1443239" cy="1499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201" name="Picture 4">
            <a:extLst>
              <a:ext uri="{FF2B5EF4-FFF2-40B4-BE49-F238E27FC236}">
                <a16:creationId xmlns:a16="http://schemas.microsoft.com/office/drawing/2014/main" id="{062DD77F-F778-659B-11A3-7E6AB07A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330200"/>
            <a:ext cx="11096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5">
            <a:extLst>
              <a:ext uri="{FF2B5EF4-FFF2-40B4-BE49-F238E27FC236}">
                <a16:creationId xmlns:a16="http://schemas.microsoft.com/office/drawing/2014/main" id="{E10200C6-F90C-FA90-9998-FDA098160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2520950"/>
            <a:ext cx="13731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6" descr="G:\Nouveau dossier\tle\MISSION\téléchargement (3).png">
            <a:extLst>
              <a:ext uri="{FF2B5EF4-FFF2-40B4-BE49-F238E27FC236}">
                <a16:creationId xmlns:a16="http://schemas.microsoft.com/office/drawing/2014/main" id="{FCBEA349-A19C-1E6C-A953-62509782B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1112838"/>
            <a:ext cx="804862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 : coins arrondis 22">
            <a:extLst>
              <a:ext uri="{FF2B5EF4-FFF2-40B4-BE49-F238E27FC236}">
                <a16:creationId xmlns:a16="http://schemas.microsoft.com/office/drawing/2014/main" id="{168C0CDD-5F23-3D10-C931-6BFED615074B}"/>
              </a:ext>
            </a:extLst>
          </p:cNvPr>
          <p:cNvSpPr/>
          <p:nvPr/>
        </p:nvSpPr>
        <p:spPr>
          <a:xfrm>
            <a:off x="2759075" y="4419600"/>
            <a:ext cx="1800225" cy="179863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Rectangle : coins arrondis 42">
            <a:extLst>
              <a:ext uri="{FF2B5EF4-FFF2-40B4-BE49-F238E27FC236}">
                <a16:creationId xmlns:a16="http://schemas.microsoft.com/office/drawing/2014/main" id="{4E0A1CF7-A304-0A42-438F-5151B5165D2C}"/>
              </a:ext>
            </a:extLst>
          </p:cNvPr>
          <p:cNvSpPr/>
          <p:nvPr/>
        </p:nvSpPr>
        <p:spPr>
          <a:xfrm>
            <a:off x="5018088" y="2347913"/>
            <a:ext cx="1798637" cy="18002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8206" name="Groupe 49">
            <a:extLst>
              <a:ext uri="{FF2B5EF4-FFF2-40B4-BE49-F238E27FC236}">
                <a16:creationId xmlns:a16="http://schemas.microsoft.com/office/drawing/2014/main" id="{EEB25354-2A58-1430-26D9-30043F407D3F}"/>
              </a:ext>
            </a:extLst>
          </p:cNvPr>
          <p:cNvGrpSpPr>
            <a:grpSpLocks/>
          </p:cNvGrpSpPr>
          <p:nvPr/>
        </p:nvGrpSpPr>
        <p:grpSpPr bwMode="auto">
          <a:xfrm>
            <a:off x="7154863" y="266700"/>
            <a:ext cx="1800225" cy="1800225"/>
            <a:chOff x="424193" y="2309946"/>
            <a:chExt cx="1800000" cy="1800000"/>
          </a:xfrm>
        </p:grpSpPr>
        <p:sp>
          <p:nvSpPr>
            <p:cNvPr id="28" name="Rectangle : coins arrondis 4">
              <a:extLst>
                <a:ext uri="{FF2B5EF4-FFF2-40B4-BE49-F238E27FC236}">
                  <a16:creationId xmlns:a16="http://schemas.microsoft.com/office/drawing/2014/main" id="{240639D4-1240-5E5B-FE1A-E9D51CE413B4}"/>
                </a:ext>
              </a:extLst>
            </p:cNvPr>
            <p:cNvSpPr/>
            <p:nvPr/>
          </p:nvSpPr>
          <p:spPr>
            <a:xfrm>
              <a:off x="424193" y="2309946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8217" name="Picture 1">
              <a:extLst>
                <a:ext uri="{FF2B5EF4-FFF2-40B4-BE49-F238E27FC236}">
                  <a16:creationId xmlns:a16="http://schemas.microsoft.com/office/drawing/2014/main" id="{14BA306A-5F66-F058-A9F7-442E2D33BE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424" y="2365150"/>
              <a:ext cx="1037967" cy="170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207" name="Picture 3">
            <a:extLst>
              <a:ext uri="{FF2B5EF4-FFF2-40B4-BE49-F238E27FC236}">
                <a16:creationId xmlns:a16="http://schemas.microsoft.com/office/drawing/2014/main" id="{041A1B10-DB36-5AC5-B01E-F297129E9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0" t="17999" r="20216" b="20789"/>
          <a:stretch>
            <a:fillRect/>
          </a:stretch>
        </p:blipFill>
        <p:spPr bwMode="auto">
          <a:xfrm>
            <a:off x="2936875" y="4567238"/>
            <a:ext cx="1443038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4">
            <a:extLst>
              <a:ext uri="{FF2B5EF4-FFF2-40B4-BE49-F238E27FC236}">
                <a16:creationId xmlns:a16="http://schemas.microsoft.com/office/drawing/2014/main" id="{B40CE367-CBDA-5C75-E53F-B3F459FFC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2409825"/>
            <a:ext cx="11096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9" name="Groupe 53">
            <a:extLst>
              <a:ext uri="{FF2B5EF4-FFF2-40B4-BE49-F238E27FC236}">
                <a16:creationId xmlns:a16="http://schemas.microsoft.com/office/drawing/2014/main" id="{BF0E8F1C-D083-F58B-A120-75D8B09CAD11}"/>
              </a:ext>
            </a:extLst>
          </p:cNvPr>
          <p:cNvGrpSpPr>
            <a:grpSpLocks/>
          </p:cNvGrpSpPr>
          <p:nvPr/>
        </p:nvGrpSpPr>
        <p:grpSpPr bwMode="auto">
          <a:xfrm>
            <a:off x="419100" y="4435475"/>
            <a:ext cx="1800225" cy="1800225"/>
            <a:chOff x="419757" y="4378448"/>
            <a:chExt cx="1800000" cy="1800000"/>
          </a:xfrm>
        </p:grpSpPr>
        <p:sp>
          <p:nvSpPr>
            <p:cNvPr id="36" name="Rectangle : coins arrondis 44">
              <a:extLst>
                <a:ext uri="{FF2B5EF4-FFF2-40B4-BE49-F238E27FC236}">
                  <a16:creationId xmlns:a16="http://schemas.microsoft.com/office/drawing/2014/main" id="{05D92806-0003-E747-0119-41781BF6E05A}"/>
                </a:ext>
              </a:extLst>
            </p:cNvPr>
            <p:cNvSpPr/>
            <p:nvPr/>
          </p:nvSpPr>
          <p:spPr>
            <a:xfrm>
              <a:off x="419757" y="4378448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8215" name="Picture 5">
              <a:extLst>
                <a:ext uri="{FF2B5EF4-FFF2-40B4-BE49-F238E27FC236}">
                  <a16:creationId xmlns:a16="http://schemas.microsoft.com/office/drawing/2014/main" id="{FDB05C42-15DC-F481-6181-8A46B1FFF9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955" y="4600871"/>
              <a:ext cx="1373188" cy="137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10" name="Groupe 51">
            <a:extLst>
              <a:ext uri="{FF2B5EF4-FFF2-40B4-BE49-F238E27FC236}">
                <a16:creationId xmlns:a16="http://schemas.microsoft.com/office/drawing/2014/main" id="{F25E86E1-C5B2-5B70-27AF-B9B6DECED382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4608513"/>
            <a:ext cx="1800225" cy="1800225"/>
            <a:chOff x="2702595" y="2326422"/>
            <a:chExt cx="1800000" cy="1800000"/>
          </a:xfrm>
        </p:grpSpPr>
        <p:sp>
          <p:nvSpPr>
            <p:cNvPr id="30" name="Rectangle : coins arrondis 20">
              <a:extLst>
                <a:ext uri="{FF2B5EF4-FFF2-40B4-BE49-F238E27FC236}">
                  <a16:creationId xmlns:a16="http://schemas.microsoft.com/office/drawing/2014/main" id="{F55395C3-90D4-0631-61FF-DD43F7AFFD4D}"/>
                </a:ext>
              </a:extLst>
            </p:cNvPr>
            <p:cNvSpPr/>
            <p:nvPr/>
          </p:nvSpPr>
          <p:spPr>
            <a:xfrm>
              <a:off x="2702595" y="2326422"/>
              <a:ext cx="1800000" cy="1800000"/>
            </a:xfrm>
            <a:prstGeom prst="round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8212" name="Picture 2">
              <a:extLst>
                <a:ext uri="{FF2B5EF4-FFF2-40B4-BE49-F238E27FC236}">
                  <a16:creationId xmlns:a16="http://schemas.microsoft.com/office/drawing/2014/main" id="{A0CAC385-D580-595A-632A-22ED4D79CC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8010" y="2459032"/>
              <a:ext cx="975112" cy="975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3" name="Picture 6" descr="G:\Nouveau dossier\tle\MISSION\téléchargement (3).png">
              <a:extLst>
                <a:ext uri="{FF2B5EF4-FFF2-40B4-BE49-F238E27FC236}">
                  <a16:creationId xmlns:a16="http://schemas.microsoft.com/office/drawing/2014/main" id="{A32CCA6D-8C3F-D582-D12A-8F03D07AAC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6033" y="3192199"/>
              <a:ext cx="804219" cy="804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e 49">
            <a:extLst>
              <a:ext uri="{FF2B5EF4-FFF2-40B4-BE49-F238E27FC236}">
                <a16:creationId xmlns:a16="http://schemas.microsoft.com/office/drawing/2014/main" id="{F6F3B918-5494-8CD3-1905-022BABCD71E0}"/>
              </a:ext>
            </a:extLst>
          </p:cNvPr>
          <p:cNvGrpSpPr>
            <a:grpSpLocks/>
          </p:cNvGrpSpPr>
          <p:nvPr/>
        </p:nvGrpSpPr>
        <p:grpSpPr bwMode="auto">
          <a:xfrm>
            <a:off x="2401888" y="250825"/>
            <a:ext cx="1798637" cy="1800225"/>
            <a:chOff x="2401277" y="250449"/>
            <a:chExt cx="1800000" cy="1800000"/>
          </a:xfrm>
        </p:grpSpPr>
        <p:sp>
          <p:nvSpPr>
            <p:cNvPr id="24" name="Rectangle : coins arrondis 4">
              <a:extLst>
                <a:ext uri="{FF2B5EF4-FFF2-40B4-BE49-F238E27FC236}">
                  <a16:creationId xmlns:a16="http://schemas.microsoft.com/office/drawing/2014/main" id="{282D68F0-8252-8BBF-63A0-143A993DA2AE}"/>
                </a:ext>
              </a:extLst>
            </p:cNvPr>
            <p:cNvSpPr/>
            <p:nvPr/>
          </p:nvSpPr>
          <p:spPr>
            <a:xfrm>
              <a:off x="2401277" y="250449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9253" name="Picture 1">
              <a:extLst>
                <a:ext uri="{FF2B5EF4-FFF2-40B4-BE49-F238E27FC236}">
                  <a16:creationId xmlns:a16="http://schemas.microsoft.com/office/drawing/2014/main" id="{39F23658-10ED-5853-BDA1-632505A47A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2" y="445065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19" name="Groupe 51">
            <a:extLst>
              <a:ext uri="{FF2B5EF4-FFF2-40B4-BE49-F238E27FC236}">
                <a16:creationId xmlns:a16="http://schemas.microsoft.com/office/drawing/2014/main" id="{59FC6211-3AB9-F3C1-8E7B-8742894A20B1}"/>
              </a:ext>
            </a:extLst>
          </p:cNvPr>
          <p:cNvGrpSpPr>
            <a:grpSpLocks/>
          </p:cNvGrpSpPr>
          <p:nvPr/>
        </p:nvGrpSpPr>
        <p:grpSpPr bwMode="auto">
          <a:xfrm>
            <a:off x="473075" y="2227263"/>
            <a:ext cx="1800225" cy="1800225"/>
            <a:chOff x="473623" y="2227530"/>
            <a:chExt cx="1800000" cy="1800000"/>
          </a:xfrm>
        </p:grpSpPr>
        <p:sp>
          <p:nvSpPr>
            <p:cNvPr id="27" name="Rectangle : coins arrondis 4">
              <a:extLst>
                <a:ext uri="{FF2B5EF4-FFF2-40B4-BE49-F238E27FC236}">
                  <a16:creationId xmlns:a16="http://schemas.microsoft.com/office/drawing/2014/main" id="{C0045267-3E30-510D-2B91-00E871F6C2F1}"/>
                </a:ext>
              </a:extLst>
            </p:cNvPr>
            <p:cNvSpPr/>
            <p:nvPr/>
          </p:nvSpPr>
          <p:spPr>
            <a:xfrm>
              <a:off x="473623" y="2227530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9251" name="Picture 1">
              <a:extLst>
                <a:ext uri="{FF2B5EF4-FFF2-40B4-BE49-F238E27FC236}">
                  <a16:creationId xmlns:a16="http://schemas.microsoft.com/office/drawing/2014/main" id="{D0475D31-34A8-1C7B-5CF0-57DA6F12D3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148" y="2422146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0" name="Groupe 53">
            <a:extLst>
              <a:ext uri="{FF2B5EF4-FFF2-40B4-BE49-F238E27FC236}">
                <a16:creationId xmlns:a16="http://schemas.microsoft.com/office/drawing/2014/main" id="{32784992-0DDE-CFBC-9FC4-20BDBF13A6B4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30188"/>
            <a:ext cx="1798637" cy="1800225"/>
            <a:chOff x="420077" y="229854"/>
            <a:chExt cx="1800000" cy="1800000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C34E0084-2345-EF89-DAB2-8EA6E7C61C0A}"/>
                </a:ext>
              </a:extLst>
            </p:cNvPr>
            <p:cNvSpPr/>
            <p:nvPr/>
          </p:nvSpPr>
          <p:spPr>
            <a:xfrm>
              <a:off x="420077" y="229854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9249" name="Picture 1">
              <a:extLst>
                <a:ext uri="{FF2B5EF4-FFF2-40B4-BE49-F238E27FC236}">
                  <a16:creationId xmlns:a16="http://schemas.microsoft.com/office/drawing/2014/main" id="{FD533600-A2B6-D10F-C9FB-0D9654A387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246" y="412113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1" name="Groupe 47">
            <a:extLst>
              <a:ext uri="{FF2B5EF4-FFF2-40B4-BE49-F238E27FC236}">
                <a16:creationId xmlns:a16="http://schemas.microsoft.com/office/drawing/2014/main" id="{C2E9912F-DA6F-7313-80D8-41933D24C5FC}"/>
              </a:ext>
            </a:extLst>
          </p:cNvPr>
          <p:cNvGrpSpPr>
            <a:grpSpLocks/>
          </p:cNvGrpSpPr>
          <p:nvPr/>
        </p:nvGrpSpPr>
        <p:grpSpPr bwMode="auto">
          <a:xfrm>
            <a:off x="4587875" y="212725"/>
            <a:ext cx="1800225" cy="1800225"/>
            <a:chOff x="4588423" y="213379"/>
            <a:chExt cx="1800000" cy="1800000"/>
          </a:xfrm>
        </p:grpSpPr>
        <p:pic>
          <p:nvPicPr>
            <p:cNvPr id="9246" name="Picture 1">
              <a:extLst>
                <a:ext uri="{FF2B5EF4-FFF2-40B4-BE49-F238E27FC236}">
                  <a16:creationId xmlns:a16="http://schemas.microsoft.com/office/drawing/2014/main" id="{3D6F80C8-3952-017C-D6C2-E806FF5C05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115" y="362687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9EEF90CB-32E7-E80F-F765-F61C43B07AD2}"/>
                </a:ext>
              </a:extLst>
            </p:cNvPr>
            <p:cNvSpPr/>
            <p:nvPr/>
          </p:nvSpPr>
          <p:spPr>
            <a:xfrm>
              <a:off x="4588423" y="213379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9222" name="Groupe 45">
            <a:extLst>
              <a:ext uri="{FF2B5EF4-FFF2-40B4-BE49-F238E27FC236}">
                <a16:creationId xmlns:a16="http://schemas.microsoft.com/office/drawing/2014/main" id="{20C6318B-0182-5EB1-CBFB-B5E077956EF2}"/>
              </a:ext>
            </a:extLst>
          </p:cNvPr>
          <p:cNvGrpSpPr>
            <a:grpSpLocks/>
          </p:cNvGrpSpPr>
          <p:nvPr/>
        </p:nvGrpSpPr>
        <p:grpSpPr bwMode="auto">
          <a:xfrm>
            <a:off x="2500313" y="2252663"/>
            <a:ext cx="1800225" cy="1800225"/>
            <a:chOff x="2500131" y="2252243"/>
            <a:chExt cx="1800000" cy="1800000"/>
          </a:xfrm>
        </p:grpSpPr>
        <p:pic>
          <p:nvPicPr>
            <p:cNvPr id="9244" name="Picture 1">
              <a:extLst>
                <a:ext uri="{FF2B5EF4-FFF2-40B4-BE49-F238E27FC236}">
                  <a16:creationId xmlns:a16="http://schemas.microsoft.com/office/drawing/2014/main" id="{D118F28E-C71D-59E3-4984-7428AC6122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0251" y="2442740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 : coins arrondis 4">
              <a:extLst>
                <a:ext uri="{FF2B5EF4-FFF2-40B4-BE49-F238E27FC236}">
                  <a16:creationId xmlns:a16="http://schemas.microsoft.com/office/drawing/2014/main" id="{231D6D53-3DCA-55D6-4F8B-F687E7969642}"/>
                </a:ext>
              </a:extLst>
            </p:cNvPr>
            <p:cNvSpPr/>
            <p:nvPr/>
          </p:nvSpPr>
          <p:spPr>
            <a:xfrm>
              <a:off x="2500131" y="2252243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9223" name="Groupe 55">
            <a:extLst>
              <a:ext uri="{FF2B5EF4-FFF2-40B4-BE49-F238E27FC236}">
                <a16:creationId xmlns:a16="http://schemas.microsoft.com/office/drawing/2014/main" id="{69572EE1-F85A-C176-F31C-F1782388C372}"/>
              </a:ext>
            </a:extLst>
          </p:cNvPr>
          <p:cNvGrpSpPr>
            <a:grpSpLocks/>
          </p:cNvGrpSpPr>
          <p:nvPr/>
        </p:nvGrpSpPr>
        <p:grpSpPr bwMode="auto">
          <a:xfrm>
            <a:off x="2454275" y="4464050"/>
            <a:ext cx="1800225" cy="1800225"/>
            <a:chOff x="2401277" y="250449"/>
            <a:chExt cx="1800000" cy="1800000"/>
          </a:xfrm>
        </p:grpSpPr>
        <p:sp>
          <p:nvSpPr>
            <p:cNvPr id="58" name="Rectangle : coins arrondis 4">
              <a:extLst>
                <a:ext uri="{FF2B5EF4-FFF2-40B4-BE49-F238E27FC236}">
                  <a16:creationId xmlns:a16="http://schemas.microsoft.com/office/drawing/2014/main" id="{E14CD5E3-7E49-87DF-4EC9-E0E661103F19}"/>
                </a:ext>
              </a:extLst>
            </p:cNvPr>
            <p:cNvSpPr/>
            <p:nvPr/>
          </p:nvSpPr>
          <p:spPr>
            <a:xfrm>
              <a:off x="2401277" y="250449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9243" name="Picture 1">
              <a:extLst>
                <a:ext uri="{FF2B5EF4-FFF2-40B4-BE49-F238E27FC236}">
                  <a16:creationId xmlns:a16="http://schemas.microsoft.com/office/drawing/2014/main" id="{5F3D3378-F46E-5EC7-3D7D-45F5F7A07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2" y="445065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Groupe 59">
            <a:extLst>
              <a:ext uri="{FF2B5EF4-FFF2-40B4-BE49-F238E27FC236}">
                <a16:creationId xmlns:a16="http://schemas.microsoft.com/office/drawing/2014/main" id="{AF832E61-493F-FC66-5249-84741177D6C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297113"/>
            <a:ext cx="1800225" cy="1800225"/>
            <a:chOff x="473623" y="2227530"/>
            <a:chExt cx="1800000" cy="1800000"/>
          </a:xfrm>
        </p:grpSpPr>
        <p:sp>
          <p:nvSpPr>
            <p:cNvPr id="61" name="Rectangle : coins arrondis 4">
              <a:extLst>
                <a:ext uri="{FF2B5EF4-FFF2-40B4-BE49-F238E27FC236}">
                  <a16:creationId xmlns:a16="http://schemas.microsoft.com/office/drawing/2014/main" id="{EA0FB87F-49C6-A13F-D754-0090C086F80B}"/>
                </a:ext>
              </a:extLst>
            </p:cNvPr>
            <p:cNvSpPr/>
            <p:nvPr/>
          </p:nvSpPr>
          <p:spPr>
            <a:xfrm>
              <a:off x="473623" y="2227530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9241" name="Picture 1">
              <a:extLst>
                <a:ext uri="{FF2B5EF4-FFF2-40B4-BE49-F238E27FC236}">
                  <a16:creationId xmlns:a16="http://schemas.microsoft.com/office/drawing/2014/main" id="{FB29F802-7229-BCBA-0BB5-99FFDC5585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148" y="2422146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5" name="Groupe 62">
            <a:extLst>
              <a:ext uri="{FF2B5EF4-FFF2-40B4-BE49-F238E27FC236}">
                <a16:creationId xmlns:a16="http://schemas.microsoft.com/office/drawing/2014/main" id="{64DB0B6F-C2B0-BE29-02BE-F40DB0794833}"/>
              </a:ext>
            </a:extLst>
          </p:cNvPr>
          <p:cNvGrpSpPr>
            <a:grpSpLocks/>
          </p:cNvGrpSpPr>
          <p:nvPr/>
        </p:nvGrpSpPr>
        <p:grpSpPr bwMode="auto">
          <a:xfrm>
            <a:off x="473075" y="4443413"/>
            <a:ext cx="1800225" cy="1800225"/>
            <a:chOff x="420077" y="229854"/>
            <a:chExt cx="1800000" cy="1800000"/>
          </a:xfrm>
        </p:grpSpPr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2D9A7D2E-B916-AF06-C386-42F0DF8D5E66}"/>
                </a:ext>
              </a:extLst>
            </p:cNvPr>
            <p:cNvSpPr/>
            <p:nvPr/>
          </p:nvSpPr>
          <p:spPr>
            <a:xfrm>
              <a:off x="420077" y="229854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9239" name="Picture 1">
              <a:extLst>
                <a:ext uri="{FF2B5EF4-FFF2-40B4-BE49-F238E27FC236}">
                  <a16:creationId xmlns:a16="http://schemas.microsoft.com/office/drawing/2014/main" id="{A9810AB8-6471-A2D4-C810-7B0BA7615A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246" y="412113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6" name="Groupe 65">
            <a:extLst>
              <a:ext uri="{FF2B5EF4-FFF2-40B4-BE49-F238E27FC236}">
                <a16:creationId xmlns:a16="http://schemas.microsoft.com/office/drawing/2014/main" id="{0781DA7C-6271-C042-5BB8-E808483BD25A}"/>
              </a:ext>
            </a:extLst>
          </p:cNvPr>
          <p:cNvGrpSpPr>
            <a:grpSpLocks/>
          </p:cNvGrpSpPr>
          <p:nvPr/>
        </p:nvGrpSpPr>
        <p:grpSpPr bwMode="auto">
          <a:xfrm>
            <a:off x="4641850" y="4427538"/>
            <a:ext cx="1800225" cy="1800225"/>
            <a:chOff x="4588423" y="213379"/>
            <a:chExt cx="1800000" cy="1800000"/>
          </a:xfrm>
        </p:grpSpPr>
        <p:pic>
          <p:nvPicPr>
            <p:cNvPr id="9236" name="Picture 1">
              <a:extLst>
                <a:ext uri="{FF2B5EF4-FFF2-40B4-BE49-F238E27FC236}">
                  <a16:creationId xmlns:a16="http://schemas.microsoft.com/office/drawing/2014/main" id="{77E0EF61-847B-C031-EF9B-6F9E8CD2B1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115" y="362687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Rectangle : coins arrondis 4">
              <a:extLst>
                <a:ext uri="{FF2B5EF4-FFF2-40B4-BE49-F238E27FC236}">
                  <a16:creationId xmlns:a16="http://schemas.microsoft.com/office/drawing/2014/main" id="{35E23289-E542-DB88-13A4-D2421B6D9227}"/>
                </a:ext>
              </a:extLst>
            </p:cNvPr>
            <p:cNvSpPr/>
            <p:nvPr/>
          </p:nvSpPr>
          <p:spPr>
            <a:xfrm>
              <a:off x="4588423" y="213379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9227" name="Groupe 68">
            <a:extLst>
              <a:ext uri="{FF2B5EF4-FFF2-40B4-BE49-F238E27FC236}">
                <a16:creationId xmlns:a16="http://schemas.microsoft.com/office/drawing/2014/main" id="{30DB3582-566D-27E8-7103-D0E5F5C6B465}"/>
              </a:ext>
            </a:extLst>
          </p:cNvPr>
          <p:cNvGrpSpPr>
            <a:grpSpLocks/>
          </p:cNvGrpSpPr>
          <p:nvPr/>
        </p:nvGrpSpPr>
        <p:grpSpPr bwMode="auto">
          <a:xfrm>
            <a:off x="6821488" y="263525"/>
            <a:ext cx="1798637" cy="1798638"/>
            <a:chOff x="2500131" y="2252243"/>
            <a:chExt cx="1800000" cy="1800000"/>
          </a:xfrm>
        </p:grpSpPr>
        <p:pic>
          <p:nvPicPr>
            <p:cNvPr id="9234" name="Picture 1">
              <a:extLst>
                <a:ext uri="{FF2B5EF4-FFF2-40B4-BE49-F238E27FC236}">
                  <a16:creationId xmlns:a16="http://schemas.microsoft.com/office/drawing/2014/main" id="{3F26ED9B-FD0D-EEFE-F9D2-4FC2E1F2B9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0251" y="2442740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Rectangle : coins arrondis 4">
              <a:extLst>
                <a:ext uri="{FF2B5EF4-FFF2-40B4-BE49-F238E27FC236}">
                  <a16:creationId xmlns:a16="http://schemas.microsoft.com/office/drawing/2014/main" id="{72D10871-2B61-8F8F-191E-C33EC39786BD}"/>
                </a:ext>
              </a:extLst>
            </p:cNvPr>
            <p:cNvSpPr/>
            <p:nvPr/>
          </p:nvSpPr>
          <p:spPr>
            <a:xfrm>
              <a:off x="2500131" y="2252243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9228" name="Groupe 71">
            <a:extLst>
              <a:ext uri="{FF2B5EF4-FFF2-40B4-BE49-F238E27FC236}">
                <a16:creationId xmlns:a16="http://schemas.microsoft.com/office/drawing/2014/main" id="{F481FF31-391D-1C29-FA26-463DD125DC2F}"/>
              </a:ext>
            </a:extLst>
          </p:cNvPr>
          <p:cNvGrpSpPr>
            <a:grpSpLocks/>
          </p:cNvGrpSpPr>
          <p:nvPr/>
        </p:nvGrpSpPr>
        <p:grpSpPr bwMode="auto">
          <a:xfrm>
            <a:off x="6899275" y="2359025"/>
            <a:ext cx="1800225" cy="1800225"/>
            <a:chOff x="2500131" y="2252243"/>
            <a:chExt cx="1800000" cy="1800000"/>
          </a:xfrm>
        </p:grpSpPr>
        <p:pic>
          <p:nvPicPr>
            <p:cNvPr id="9232" name="Picture 1">
              <a:extLst>
                <a:ext uri="{FF2B5EF4-FFF2-40B4-BE49-F238E27FC236}">
                  <a16:creationId xmlns:a16="http://schemas.microsoft.com/office/drawing/2014/main" id="{CC5E57C9-560C-FF72-0D3A-1B69CA2643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0251" y="2442740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Rectangle : coins arrondis 4">
              <a:extLst>
                <a:ext uri="{FF2B5EF4-FFF2-40B4-BE49-F238E27FC236}">
                  <a16:creationId xmlns:a16="http://schemas.microsoft.com/office/drawing/2014/main" id="{FABEF9CB-33A9-9321-F632-4DD3DEEE35B3}"/>
                </a:ext>
              </a:extLst>
            </p:cNvPr>
            <p:cNvSpPr/>
            <p:nvPr/>
          </p:nvSpPr>
          <p:spPr>
            <a:xfrm>
              <a:off x="2500131" y="2252243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9229" name="Groupe 74">
            <a:extLst>
              <a:ext uri="{FF2B5EF4-FFF2-40B4-BE49-F238E27FC236}">
                <a16:creationId xmlns:a16="http://schemas.microsoft.com/office/drawing/2014/main" id="{5B046B75-E375-9E11-512F-EDA398EB75D9}"/>
              </a:ext>
            </a:extLst>
          </p:cNvPr>
          <p:cNvGrpSpPr>
            <a:grpSpLocks/>
          </p:cNvGrpSpPr>
          <p:nvPr/>
        </p:nvGrpSpPr>
        <p:grpSpPr bwMode="auto">
          <a:xfrm>
            <a:off x="6923088" y="4443413"/>
            <a:ext cx="1800225" cy="1800225"/>
            <a:chOff x="2500131" y="2252243"/>
            <a:chExt cx="1800000" cy="1800000"/>
          </a:xfrm>
        </p:grpSpPr>
        <p:pic>
          <p:nvPicPr>
            <p:cNvPr id="9230" name="Picture 1">
              <a:extLst>
                <a:ext uri="{FF2B5EF4-FFF2-40B4-BE49-F238E27FC236}">
                  <a16:creationId xmlns:a16="http://schemas.microsoft.com/office/drawing/2014/main" id="{9ED8F5E8-CC4A-537D-97E0-99247770FE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0251" y="2442740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Rectangle : coins arrondis 4">
              <a:extLst>
                <a:ext uri="{FF2B5EF4-FFF2-40B4-BE49-F238E27FC236}">
                  <a16:creationId xmlns:a16="http://schemas.microsoft.com/office/drawing/2014/main" id="{0B6BF1F3-7ECF-D391-E9B2-C6D63BF1111D}"/>
                </a:ext>
              </a:extLst>
            </p:cNvPr>
            <p:cNvSpPr/>
            <p:nvPr/>
          </p:nvSpPr>
          <p:spPr>
            <a:xfrm>
              <a:off x="2500131" y="2252243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e 49">
            <a:extLst>
              <a:ext uri="{FF2B5EF4-FFF2-40B4-BE49-F238E27FC236}">
                <a16:creationId xmlns:a16="http://schemas.microsoft.com/office/drawing/2014/main" id="{5046270F-F519-E645-1A2C-9D6BA7EF5715}"/>
              </a:ext>
            </a:extLst>
          </p:cNvPr>
          <p:cNvGrpSpPr>
            <a:grpSpLocks/>
          </p:cNvGrpSpPr>
          <p:nvPr/>
        </p:nvGrpSpPr>
        <p:grpSpPr bwMode="auto">
          <a:xfrm>
            <a:off x="2401888" y="250825"/>
            <a:ext cx="1798637" cy="1800225"/>
            <a:chOff x="2401277" y="250449"/>
            <a:chExt cx="1800000" cy="1800000"/>
          </a:xfrm>
        </p:grpSpPr>
        <p:sp>
          <p:nvSpPr>
            <p:cNvPr id="24" name="Rectangle : coins arrondis 4">
              <a:extLst>
                <a:ext uri="{FF2B5EF4-FFF2-40B4-BE49-F238E27FC236}">
                  <a16:creationId xmlns:a16="http://schemas.microsoft.com/office/drawing/2014/main" id="{B91F6C04-B7F4-E385-443B-C5369EBF67A6}"/>
                </a:ext>
              </a:extLst>
            </p:cNvPr>
            <p:cNvSpPr/>
            <p:nvPr/>
          </p:nvSpPr>
          <p:spPr>
            <a:xfrm>
              <a:off x="2401277" y="250449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0277" name="Picture 1">
              <a:extLst>
                <a:ext uri="{FF2B5EF4-FFF2-40B4-BE49-F238E27FC236}">
                  <a16:creationId xmlns:a16="http://schemas.microsoft.com/office/drawing/2014/main" id="{25547751-D875-5D70-6613-94BA358AC1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2" y="445065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3" name="Groupe 51">
            <a:extLst>
              <a:ext uri="{FF2B5EF4-FFF2-40B4-BE49-F238E27FC236}">
                <a16:creationId xmlns:a16="http://schemas.microsoft.com/office/drawing/2014/main" id="{2FE2F1AE-2125-D594-6B5A-F08746E8D4F9}"/>
              </a:ext>
            </a:extLst>
          </p:cNvPr>
          <p:cNvGrpSpPr>
            <a:grpSpLocks/>
          </p:cNvGrpSpPr>
          <p:nvPr/>
        </p:nvGrpSpPr>
        <p:grpSpPr bwMode="auto">
          <a:xfrm>
            <a:off x="473075" y="2227263"/>
            <a:ext cx="1800225" cy="1800225"/>
            <a:chOff x="473623" y="2227530"/>
            <a:chExt cx="1800000" cy="1800000"/>
          </a:xfrm>
        </p:grpSpPr>
        <p:sp>
          <p:nvSpPr>
            <p:cNvPr id="27" name="Rectangle : coins arrondis 4">
              <a:extLst>
                <a:ext uri="{FF2B5EF4-FFF2-40B4-BE49-F238E27FC236}">
                  <a16:creationId xmlns:a16="http://schemas.microsoft.com/office/drawing/2014/main" id="{697234D5-E36E-D0FB-2952-0C7B382E4C69}"/>
                </a:ext>
              </a:extLst>
            </p:cNvPr>
            <p:cNvSpPr/>
            <p:nvPr/>
          </p:nvSpPr>
          <p:spPr>
            <a:xfrm>
              <a:off x="473623" y="2227530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0275" name="Picture 1">
              <a:extLst>
                <a:ext uri="{FF2B5EF4-FFF2-40B4-BE49-F238E27FC236}">
                  <a16:creationId xmlns:a16="http://schemas.microsoft.com/office/drawing/2014/main" id="{960CFACB-F3BD-5815-3FA7-9B09349651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148" y="2422146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4" name="Groupe 53">
            <a:extLst>
              <a:ext uri="{FF2B5EF4-FFF2-40B4-BE49-F238E27FC236}">
                <a16:creationId xmlns:a16="http://schemas.microsoft.com/office/drawing/2014/main" id="{81ED16B1-BFA4-C79E-7145-BD9ED2092623}"/>
              </a:ext>
            </a:extLst>
          </p:cNvPr>
          <p:cNvGrpSpPr>
            <a:grpSpLocks/>
          </p:cNvGrpSpPr>
          <p:nvPr/>
        </p:nvGrpSpPr>
        <p:grpSpPr bwMode="auto">
          <a:xfrm>
            <a:off x="420688" y="230188"/>
            <a:ext cx="1798637" cy="1800225"/>
            <a:chOff x="420077" y="229854"/>
            <a:chExt cx="1800000" cy="1800000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3CDA1C78-F469-6E4B-9C89-2FC163F84FA4}"/>
                </a:ext>
              </a:extLst>
            </p:cNvPr>
            <p:cNvSpPr/>
            <p:nvPr/>
          </p:nvSpPr>
          <p:spPr>
            <a:xfrm>
              <a:off x="420077" y="229854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0273" name="Picture 1">
              <a:extLst>
                <a:ext uri="{FF2B5EF4-FFF2-40B4-BE49-F238E27FC236}">
                  <a16:creationId xmlns:a16="http://schemas.microsoft.com/office/drawing/2014/main" id="{085BC6A8-6407-43E1-3E8A-6D8CDCE2A0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246" y="412113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5" name="Groupe 47">
            <a:extLst>
              <a:ext uri="{FF2B5EF4-FFF2-40B4-BE49-F238E27FC236}">
                <a16:creationId xmlns:a16="http://schemas.microsoft.com/office/drawing/2014/main" id="{7E8347BA-1F51-0A8B-6BF4-11B0E691FC6E}"/>
              </a:ext>
            </a:extLst>
          </p:cNvPr>
          <p:cNvGrpSpPr>
            <a:grpSpLocks/>
          </p:cNvGrpSpPr>
          <p:nvPr/>
        </p:nvGrpSpPr>
        <p:grpSpPr bwMode="auto">
          <a:xfrm>
            <a:off x="4587875" y="212725"/>
            <a:ext cx="1800225" cy="1800225"/>
            <a:chOff x="4588423" y="213379"/>
            <a:chExt cx="1800000" cy="1800000"/>
          </a:xfrm>
        </p:grpSpPr>
        <p:pic>
          <p:nvPicPr>
            <p:cNvPr id="10270" name="Picture 1">
              <a:extLst>
                <a:ext uri="{FF2B5EF4-FFF2-40B4-BE49-F238E27FC236}">
                  <a16:creationId xmlns:a16="http://schemas.microsoft.com/office/drawing/2014/main" id="{08FB9D82-63BC-D498-53D1-D4636F1333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115" y="362687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92DC7FB5-34E9-89DF-6823-2F3870F44FA1}"/>
                </a:ext>
              </a:extLst>
            </p:cNvPr>
            <p:cNvSpPr/>
            <p:nvPr/>
          </p:nvSpPr>
          <p:spPr>
            <a:xfrm>
              <a:off x="4588423" y="213379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0246" name="Groupe 45">
            <a:extLst>
              <a:ext uri="{FF2B5EF4-FFF2-40B4-BE49-F238E27FC236}">
                <a16:creationId xmlns:a16="http://schemas.microsoft.com/office/drawing/2014/main" id="{BB9282E3-7018-2D35-6BA0-4931FE424565}"/>
              </a:ext>
            </a:extLst>
          </p:cNvPr>
          <p:cNvGrpSpPr>
            <a:grpSpLocks/>
          </p:cNvGrpSpPr>
          <p:nvPr/>
        </p:nvGrpSpPr>
        <p:grpSpPr bwMode="auto">
          <a:xfrm>
            <a:off x="2500313" y="2252663"/>
            <a:ext cx="1800225" cy="1800225"/>
            <a:chOff x="2500131" y="2252243"/>
            <a:chExt cx="1800000" cy="1800000"/>
          </a:xfrm>
        </p:grpSpPr>
        <p:pic>
          <p:nvPicPr>
            <p:cNvPr id="10268" name="Picture 1">
              <a:extLst>
                <a:ext uri="{FF2B5EF4-FFF2-40B4-BE49-F238E27FC236}">
                  <a16:creationId xmlns:a16="http://schemas.microsoft.com/office/drawing/2014/main" id="{89284CF4-60B6-C684-7B28-58C44B0776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0251" y="2442740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 : coins arrondis 4">
              <a:extLst>
                <a:ext uri="{FF2B5EF4-FFF2-40B4-BE49-F238E27FC236}">
                  <a16:creationId xmlns:a16="http://schemas.microsoft.com/office/drawing/2014/main" id="{3D713D1E-B672-7999-3BA9-58B2AECE21D6}"/>
                </a:ext>
              </a:extLst>
            </p:cNvPr>
            <p:cNvSpPr/>
            <p:nvPr/>
          </p:nvSpPr>
          <p:spPr>
            <a:xfrm>
              <a:off x="2500131" y="2252243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0247" name="Groupe 55">
            <a:extLst>
              <a:ext uri="{FF2B5EF4-FFF2-40B4-BE49-F238E27FC236}">
                <a16:creationId xmlns:a16="http://schemas.microsoft.com/office/drawing/2014/main" id="{6B10C829-13B2-8A46-5BF1-D686E2B64315}"/>
              </a:ext>
            </a:extLst>
          </p:cNvPr>
          <p:cNvGrpSpPr>
            <a:grpSpLocks/>
          </p:cNvGrpSpPr>
          <p:nvPr/>
        </p:nvGrpSpPr>
        <p:grpSpPr bwMode="auto">
          <a:xfrm>
            <a:off x="2454275" y="4464050"/>
            <a:ext cx="1800225" cy="1800225"/>
            <a:chOff x="2401277" y="250449"/>
            <a:chExt cx="1800000" cy="1800000"/>
          </a:xfrm>
        </p:grpSpPr>
        <p:sp>
          <p:nvSpPr>
            <p:cNvPr id="58" name="Rectangle : coins arrondis 4">
              <a:extLst>
                <a:ext uri="{FF2B5EF4-FFF2-40B4-BE49-F238E27FC236}">
                  <a16:creationId xmlns:a16="http://schemas.microsoft.com/office/drawing/2014/main" id="{4D15B31F-C890-BA02-76A9-C4BCC21806D0}"/>
                </a:ext>
              </a:extLst>
            </p:cNvPr>
            <p:cNvSpPr/>
            <p:nvPr/>
          </p:nvSpPr>
          <p:spPr>
            <a:xfrm>
              <a:off x="2401277" y="250449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0267" name="Picture 1">
              <a:extLst>
                <a:ext uri="{FF2B5EF4-FFF2-40B4-BE49-F238E27FC236}">
                  <a16:creationId xmlns:a16="http://schemas.microsoft.com/office/drawing/2014/main" id="{9B516DBF-12F6-E4A2-9D53-DE593D9D5A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2" y="445065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8" name="Groupe 59">
            <a:extLst>
              <a:ext uri="{FF2B5EF4-FFF2-40B4-BE49-F238E27FC236}">
                <a16:creationId xmlns:a16="http://schemas.microsoft.com/office/drawing/2014/main" id="{139024FA-C4B1-E9A9-51C3-2E25D0E2916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297113"/>
            <a:ext cx="1800225" cy="1800225"/>
            <a:chOff x="473623" y="2227530"/>
            <a:chExt cx="1800000" cy="1800000"/>
          </a:xfrm>
        </p:grpSpPr>
        <p:sp>
          <p:nvSpPr>
            <p:cNvPr id="61" name="Rectangle : coins arrondis 4">
              <a:extLst>
                <a:ext uri="{FF2B5EF4-FFF2-40B4-BE49-F238E27FC236}">
                  <a16:creationId xmlns:a16="http://schemas.microsoft.com/office/drawing/2014/main" id="{AF5CC0E8-5FA0-0842-3244-8F93B27A58B7}"/>
                </a:ext>
              </a:extLst>
            </p:cNvPr>
            <p:cNvSpPr/>
            <p:nvPr/>
          </p:nvSpPr>
          <p:spPr>
            <a:xfrm>
              <a:off x="473623" y="2227530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0265" name="Picture 1">
              <a:extLst>
                <a:ext uri="{FF2B5EF4-FFF2-40B4-BE49-F238E27FC236}">
                  <a16:creationId xmlns:a16="http://schemas.microsoft.com/office/drawing/2014/main" id="{62373CEC-74F9-9C8F-A965-D502C75841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148" y="2422146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9" name="Groupe 62">
            <a:extLst>
              <a:ext uri="{FF2B5EF4-FFF2-40B4-BE49-F238E27FC236}">
                <a16:creationId xmlns:a16="http://schemas.microsoft.com/office/drawing/2014/main" id="{9BB072E0-32D0-8429-8831-8C0B2831E096}"/>
              </a:ext>
            </a:extLst>
          </p:cNvPr>
          <p:cNvGrpSpPr>
            <a:grpSpLocks/>
          </p:cNvGrpSpPr>
          <p:nvPr/>
        </p:nvGrpSpPr>
        <p:grpSpPr bwMode="auto">
          <a:xfrm>
            <a:off x="473075" y="4443413"/>
            <a:ext cx="1800225" cy="1800225"/>
            <a:chOff x="420077" y="229854"/>
            <a:chExt cx="1800000" cy="1800000"/>
          </a:xfrm>
        </p:grpSpPr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5FA22167-F9F3-61C0-A862-2D7FB712DB7C}"/>
                </a:ext>
              </a:extLst>
            </p:cNvPr>
            <p:cNvSpPr/>
            <p:nvPr/>
          </p:nvSpPr>
          <p:spPr>
            <a:xfrm>
              <a:off x="420077" y="229854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10263" name="Picture 1">
              <a:extLst>
                <a:ext uri="{FF2B5EF4-FFF2-40B4-BE49-F238E27FC236}">
                  <a16:creationId xmlns:a16="http://schemas.microsoft.com/office/drawing/2014/main" id="{D4933D14-C2C8-B7AF-8607-105C2CDD9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246" y="412113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50" name="Groupe 65">
            <a:extLst>
              <a:ext uri="{FF2B5EF4-FFF2-40B4-BE49-F238E27FC236}">
                <a16:creationId xmlns:a16="http://schemas.microsoft.com/office/drawing/2014/main" id="{E69A0E62-095A-41A7-26C0-8E5DB3A46461}"/>
              </a:ext>
            </a:extLst>
          </p:cNvPr>
          <p:cNvGrpSpPr>
            <a:grpSpLocks/>
          </p:cNvGrpSpPr>
          <p:nvPr/>
        </p:nvGrpSpPr>
        <p:grpSpPr bwMode="auto">
          <a:xfrm>
            <a:off x="4641850" y="4427538"/>
            <a:ext cx="1800225" cy="1800225"/>
            <a:chOff x="4588423" y="213379"/>
            <a:chExt cx="1800000" cy="1800000"/>
          </a:xfrm>
        </p:grpSpPr>
        <p:pic>
          <p:nvPicPr>
            <p:cNvPr id="10260" name="Picture 1">
              <a:extLst>
                <a:ext uri="{FF2B5EF4-FFF2-40B4-BE49-F238E27FC236}">
                  <a16:creationId xmlns:a16="http://schemas.microsoft.com/office/drawing/2014/main" id="{115E11D7-3DCF-77A1-3F6A-23FF71193A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115" y="362687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Rectangle : coins arrondis 4">
              <a:extLst>
                <a:ext uri="{FF2B5EF4-FFF2-40B4-BE49-F238E27FC236}">
                  <a16:creationId xmlns:a16="http://schemas.microsoft.com/office/drawing/2014/main" id="{F32759D1-3301-031A-DDAB-4C26CA8065AA}"/>
                </a:ext>
              </a:extLst>
            </p:cNvPr>
            <p:cNvSpPr/>
            <p:nvPr/>
          </p:nvSpPr>
          <p:spPr>
            <a:xfrm>
              <a:off x="4588423" y="213379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0251" name="Groupe 68">
            <a:extLst>
              <a:ext uri="{FF2B5EF4-FFF2-40B4-BE49-F238E27FC236}">
                <a16:creationId xmlns:a16="http://schemas.microsoft.com/office/drawing/2014/main" id="{0E499332-C776-7080-7D9D-5455814D9DC8}"/>
              </a:ext>
            </a:extLst>
          </p:cNvPr>
          <p:cNvGrpSpPr>
            <a:grpSpLocks/>
          </p:cNvGrpSpPr>
          <p:nvPr/>
        </p:nvGrpSpPr>
        <p:grpSpPr bwMode="auto">
          <a:xfrm>
            <a:off x="6821488" y="263525"/>
            <a:ext cx="1798637" cy="1798638"/>
            <a:chOff x="2500131" y="2252243"/>
            <a:chExt cx="1800000" cy="1800000"/>
          </a:xfrm>
        </p:grpSpPr>
        <p:pic>
          <p:nvPicPr>
            <p:cNvPr id="10258" name="Picture 1">
              <a:extLst>
                <a:ext uri="{FF2B5EF4-FFF2-40B4-BE49-F238E27FC236}">
                  <a16:creationId xmlns:a16="http://schemas.microsoft.com/office/drawing/2014/main" id="{49B6FA9C-6BF0-1402-8A65-8EE27B8774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0251" y="2442740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Rectangle : coins arrondis 4">
              <a:extLst>
                <a:ext uri="{FF2B5EF4-FFF2-40B4-BE49-F238E27FC236}">
                  <a16:creationId xmlns:a16="http://schemas.microsoft.com/office/drawing/2014/main" id="{5FF13889-E3F4-C250-FCCD-0BE1C7618ED9}"/>
                </a:ext>
              </a:extLst>
            </p:cNvPr>
            <p:cNvSpPr/>
            <p:nvPr/>
          </p:nvSpPr>
          <p:spPr>
            <a:xfrm>
              <a:off x="2500131" y="2252243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0252" name="Groupe 71">
            <a:extLst>
              <a:ext uri="{FF2B5EF4-FFF2-40B4-BE49-F238E27FC236}">
                <a16:creationId xmlns:a16="http://schemas.microsoft.com/office/drawing/2014/main" id="{420FA781-B2B2-21ED-8DBB-5AFF83B80A72}"/>
              </a:ext>
            </a:extLst>
          </p:cNvPr>
          <p:cNvGrpSpPr>
            <a:grpSpLocks/>
          </p:cNvGrpSpPr>
          <p:nvPr/>
        </p:nvGrpSpPr>
        <p:grpSpPr bwMode="auto">
          <a:xfrm>
            <a:off x="6899275" y="2359025"/>
            <a:ext cx="1800225" cy="1800225"/>
            <a:chOff x="2500131" y="2252243"/>
            <a:chExt cx="1800000" cy="1800000"/>
          </a:xfrm>
        </p:grpSpPr>
        <p:pic>
          <p:nvPicPr>
            <p:cNvPr id="10256" name="Picture 1">
              <a:extLst>
                <a:ext uri="{FF2B5EF4-FFF2-40B4-BE49-F238E27FC236}">
                  <a16:creationId xmlns:a16="http://schemas.microsoft.com/office/drawing/2014/main" id="{A37FE796-F807-D0F5-6F1E-BEA907E32E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0251" y="2442740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Rectangle : coins arrondis 4">
              <a:extLst>
                <a:ext uri="{FF2B5EF4-FFF2-40B4-BE49-F238E27FC236}">
                  <a16:creationId xmlns:a16="http://schemas.microsoft.com/office/drawing/2014/main" id="{C81EEB8E-3062-03AC-B105-6937397F8A14}"/>
                </a:ext>
              </a:extLst>
            </p:cNvPr>
            <p:cNvSpPr/>
            <p:nvPr/>
          </p:nvSpPr>
          <p:spPr>
            <a:xfrm>
              <a:off x="2500131" y="2252243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0253" name="Groupe 74">
            <a:extLst>
              <a:ext uri="{FF2B5EF4-FFF2-40B4-BE49-F238E27FC236}">
                <a16:creationId xmlns:a16="http://schemas.microsoft.com/office/drawing/2014/main" id="{CC63E136-31CD-F5D7-31DD-90C074338E7B}"/>
              </a:ext>
            </a:extLst>
          </p:cNvPr>
          <p:cNvGrpSpPr>
            <a:grpSpLocks/>
          </p:cNvGrpSpPr>
          <p:nvPr/>
        </p:nvGrpSpPr>
        <p:grpSpPr bwMode="auto">
          <a:xfrm>
            <a:off x="6923088" y="4443413"/>
            <a:ext cx="1800225" cy="1800225"/>
            <a:chOff x="2500131" y="2252243"/>
            <a:chExt cx="1800000" cy="1800000"/>
          </a:xfrm>
        </p:grpSpPr>
        <p:pic>
          <p:nvPicPr>
            <p:cNvPr id="10254" name="Picture 1">
              <a:extLst>
                <a:ext uri="{FF2B5EF4-FFF2-40B4-BE49-F238E27FC236}">
                  <a16:creationId xmlns:a16="http://schemas.microsoft.com/office/drawing/2014/main" id="{A742F8AE-89B4-998A-9D04-F04A339598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0251" y="2442740"/>
              <a:ext cx="1440000" cy="143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Rectangle : coins arrondis 4">
              <a:extLst>
                <a:ext uri="{FF2B5EF4-FFF2-40B4-BE49-F238E27FC236}">
                  <a16:creationId xmlns:a16="http://schemas.microsoft.com/office/drawing/2014/main" id="{17F733BC-F3CB-940E-D438-A15BBCC06739}"/>
                </a:ext>
              </a:extLst>
            </p:cNvPr>
            <p:cNvSpPr/>
            <p:nvPr/>
          </p:nvSpPr>
          <p:spPr>
            <a:xfrm>
              <a:off x="2500131" y="2252243"/>
              <a:ext cx="1800000" cy="1800000"/>
            </a:xfrm>
            <a:prstGeom prst="round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998</TotalTime>
  <Words>1374</Words>
  <Application>Microsoft Office PowerPoint</Application>
  <PresentationFormat>Affichage à l'écran (4:3)</PresentationFormat>
  <Paragraphs>257</Paragraphs>
  <Slides>37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4" baseType="lpstr">
      <vt:lpstr>Arial</vt:lpstr>
      <vt:lpstr>Calibri Light</vt:lpstr>
      <vt:lpstr>Calibri</vt:lpstr>
      <vt:lpstr>Comic Sans MS</vt:lpstr>
      <vt:lpstr>Times New Roman</vt:lpstr>
      <vt:lpstr>Bauhaus 93</vt:lpstr>
      <vt:lpstr>Thème Office</vt:lpstr>
      <vt:lpstr>Présentation PowerPoint</vt:lpstr>
      <vt:lpstr>Présentation PowerPoint</vt:lpstr>
      <vt:lpstr>Présentation PowerPoint</vt:lpstr>
      <vt:lpstr>Présentation PowerPoint</vt:lpstr>
      <vt:lpstr>Cartes communes à toutes les missions :  Incidents  EPI   Bons de commande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 g</dc:creator>
  <cp:lastModifiedBy>Tristan Rondepierre</cp:lastModifiedBy>
  <cp:revision>73</cp:revision>
  <cp:lastPrinted>2023-09-05T13:01:45Z</cp:lastPrinted>
  <dcterms:created xsi:type="dcterms:W3CDTF">2023-08-29T16:31:30Z</dcterms:created>
  <dcterms:modified xsi:type="dcterms:W3CDTF">2024-07-02T09:25:39Z</dcterms:modified>
</cp:coreProperties>
</file>