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0" r:id="rId4"/>
    <p:sldId id="265" r:id="rId5"/>
    <p:sldId id="261" r:id="rId6"/>
    <p:sldId id="263" r:id="rId7"/>
    <p:sldId id="268" r:id="rId8"/>
    <p:sldId id="269" r:id="rId9"/>
    <p:sldId id="259" r:id="rId10"/>
    <p:sldId id="258" r:id="rId11"/>
    <p:sldId id="267" r:id="rId12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72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AE4-A016-4C26-9877-F1DDB88881D0}" type="datetimeFigureOut">
              <a:rPr lang="fr-FR" smtClean="0"/>
              <a:pPr/>
              <a:t>16/06/2025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58A1-C63A-47EC-853B-9995D5D99B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17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AE4-A016-4C26-9877-F1DDB88881D0}" type="datetimeFigureOut">
              <a:rPr lang="fr-FR" smtClean="0"/>
              <a:pPr/>
              <a:t>16/06/2025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58A1-C63A-47EC-853B-9995D5D99B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833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AE4-A016-4C26-9877-F1DDB88881D0}" type="datetimeFigureOut">
              <a:rPr lang="fr-FR" smtClean="0"/>
              <a:pPr/>
              <a:t>16/06/2025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58A1-C63A-47EC-853B-9995D5D99B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18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AE4-A016-4C26-9877-F1DDB88881D0}" type="datetimeFigureOut">
              <a:rPr lang="fr-FR" smtClean="0"/>
              <a:pPr/>
              <a:t>16/06/2025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58A1-C63A-47EC-853B-9995D5D99B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8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AE4-A016-4C26-9877-F1DDB88881D0}" type="datetimeFigureOut">
              <a:rPr lang="fr-FR" smtClean="0"/>
              <a:pPr/>
              <a:t>16/06/2025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58A1-C63A-47EC-853B-9995D5D99B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99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AE4-A016-4C26-9877-F1DDB88881D0}" type="datetimeFigureOut">
              <a:rPr lang="fr-FR" smtClean="0"/>
              <a:pPr/>
              <a:t>16/06/2025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58A1-C63A-47EC-853B-9995D5D99B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98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AE4-A016-4C26-9877-F1DDB88881D0}" type="datetimeFigureOut">
              <a:rPr lang="fr-FR" smtClean="0"/>
              <a:pPr/>
              <a:t>16/06/2025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58A1-C63A-47EC-853B-9995D5D99B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51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AE4-A016-4C26-9877-F1DDB88881D0}" type="datetimeFigureOut">
              <a:rPr lang="fr-FR" smtClean="0"/>
              <a:pPr/>
              <a:t>16/06/2025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58A1-C63A-47EC-853B-9995D5D99B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60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AE4-A016-4C26-9877-F1DDB88881D0}" type="datetimeFigureOut">
              <a:rPr lang="fr-FR" smtClean="0"/>
              <a:pPr/>
              <a:t>16/06/2025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58A1-C63A-47EC-853B-9995D5D99B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79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AE4-A016-4C26-9877-F1DDB88881D0}" type="datetimeFigureOut">
              <a:rPr lang="fr-FR" smtClean="0"/>
              <a:pPr/>
              <a:t>16/06/2025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58A1-C63A-47EC-853B-9995D5D99B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223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AE4-A016-4C26-9877-F1DDB88881D0}" type="datetimeFigureOut">
              <a:rPr lang="fr-FR" smtClean="0"/>
              <a:pPr/>
              <a:t>16/06/2025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58A1-C63A-47EC-853B-9995D5D99B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5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7AE4-A016-4C26-9877-F1DDB88881D0}" type="datetimeFigureOut">
              <a:rPr lang="fr-FR" smtClean="0"/>
              <a:pPr/>
              <a:t>16/06/2025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C58A1-C63A-47EC-853B-9995D5D99B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83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bâtiment, gris, Symétrie, motif&#10;&#10;Description générée automatiquement">
            <a:extLst>
              <a:ext uri="{FF2B5EF4-FFF2-40B4-BE49-F238E27FC236}">
                <a16:creationId xmlns:a16="http://schemas.microsoft.com/office/drawing/2014/main" id="{C4E2E77D-E67B-5BE5-57DF-AE2129B7C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0" cy="6857999"/>
          </a:xfrm>
          <a:prstGeom prst="rect">
            <a:avLst/>
          </a:prstGeom>
        </p:spPr>
      </p:pic>
      <p:pic>
        <p:nvPicPr>
          <p:cNvPr id="7" name="Image 6" descr="Une image contenant conception&#10;&#10;Description générée automatiquement avec une confiance moyenne">
            <a:extLst>
              <a:ext uri="{FF2B5EF4-FFF2-40B4-BE49-F238E27FC236}">
                <a16:creationId xmlns:a16="http://schemas.microsoft.com/office/drawing/2014/main" id="{45544DC6-B932-B958-D35B-B764630EE0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6585">
            <a:off x="5990942" y="4306241"/>
            <a:ext cx="2748455" cy="2066838"/>
          </a:xfrm>
          <a:prstGeom prst="rect">
            <a:avLst/>
          </a:prstGeom>
        </p:spPr>
      </p:pic>
      <p:pic>
        <p:nvPicPr>
          <p:cNvPr id="14" name="Image 13" descr="Une image contenant art, Graphique, étoile, créativité&#10;&#10;Description générée automatiquement">
            <a:extLst>
              <a:ext uri="{FF2B5EF4-FFF2-40B4-BE49-F238E27FC236}">
                <a16:creationId xmlns:a16="http://schemas.microsoft.com/office/drawing/2014/main" id="{AD30E0E0-E55E-B7A1-F9A0-4E472F7B04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43" y="3108174"/>
            <a:ext cx="2420267" cy="2231486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B93877F-E59D-CF09-994D-D52BD39046C6}"/>
              </a:ext>
            </a:extLst>
          </p:cNvPr>
          <p:cNvSpPr/>
          <p:nvPr/>
        </p:nvSpPr>
        <p:spPr>
          <a:xfrm rot="1706093">
            <a:off x="807052" y="905654"/>
            <a:ext cx="1800000" cy="180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4833E8AE-E4DC-F5DF-0AF5-2DBCA6E6E601}"/>
              </a:ext>
            </a:extLst>
          </p:cNvPr>
          <p:cNvSpPr/>
          <p:nvPr/>
        </p:nvSpPr>
        <p:spPr>
          <a:xfrm rot="295494">
            <a:off x="3395687" y="493783"/>
            <a:ext cx="1800000" cy="180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2BCE6B12-7CA9-4FB5-1D6A-DFCA4E2EC2D9}"/>
              </a:ext>
            </a:extLst>
          </p:cNvPr>
          <p:cNvSpPr/>
          <p:nvPr/>
        </p:nvSpPr>
        <p:spPr>
          <a:xfrm rot="21119314">
            <a:off x="1465933" y="3297939"/>
            <a:ext cx="1800000" cy="180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2B07721-254B-BF6B-15DC-96B76C47A824}"/>
              </a:ext>
            </a:extLst>
          </p:cNvPr>
          <p:cNvSpPr/>
          <p:nvPr/>
        </p:nvSpPr>
        <p:spPr>
          <a:xfrm rot="19839994">
            <a:off x="6219213" y="873534"/>
            <a:ext cx="1800000" cy="180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86FF5F45-368D-BA84-D3B4-AA688AF208DD}"/>
              </a:ext>
            </a:extLst>
          </p:cNvPr>
          <p:cNvSpPr/>
          <p:nvPr/>
        </p:nvSpPr>
        <p:spPr>
          <a:xfrm rot="1907943">
            <a:off x="4058560" y="2953693"/>
            <a:ext cx="1800000" cy="180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A2482A1-446C-E7E7-D8CA-8A7AA43398CB}"/>
              </a:ext>
            </a:extLst>
          </p:cNvPr>
          <p:cNvSpPr txBox="1"/>
          <p:nvPr/>
        </p:nvSpPr>
        <p:spPr>
          <a:xfrm>
            <a:off x="1826293" y="5525924"/>
            <a:ext cx="4015843" cy="10156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LABOBOUM</a:t>
            </a:r>
          </a:p>
        </p:txBody>
      </p:sp>
    </p:spTree>
    <p:extLst>
      <p:ext uri="{BB962C8B-B14F-4D97-AF65-F5344CB8AC3E}">
        <p14:creationId xmlns:p14="http://schemas.microsoft.com/office/powerpoint/2010/main" val="172857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EE4CC4E-EEF1-6BD3-92F2-DF4D5A6B20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411027" y="380654"/>
            <a:ext cx="1269050" cy="910734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5DB9D45C-D1B2-8806-5838-DDF311B7C8EA}"/>
              </a:ext>
            </a:extLst>
          </p:cNvPr>
          <p:cNvSpPr/>
          <p:nvPr/>
        </p:nvSpPr>
        <p:spPr>
          <a:xfrm>
            <a:off x="420077" y="229854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E549BEB-D706-5F05-6D60-0DBFD51185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2159997" y="380654"/>
            <a:ext cx="1269050" cy="910734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5A301BD9-6E18-AB63-E1ED-28ECDA59F6C5}"/>
              </a:ext>
            </a:extLst>
          </p:cNvPr>
          <p:cNvSpPr/>
          <p:nvPr/>
        </p:nvSpPr>
        <p:spPr>
          <a:xfrm>
            <a:off x="2169047" y="229854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40BB8AE-EDBF-8ACF-4AC8-041AF7484F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3941580" y="380654"/>
            <a:ext cx="1269050" cy="910734"/>
          </a:xfrm>
          <a:prstGeom prst="rect">
            <a:avLst/>
          </a:prstGeom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8FF139AF-0B63-B765-6E35-F3D3B93BBF58}"/>
              </a:ext>
            </a:extLst>
          </p:cNvPr>
          <p:cNvSpPr/>
          <p:nvPr/>
        </p:nvSpPr>
        <p:spPr>
          <a:xfrm>
            <a:off x="3950630" y="229854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950EE81-8A9E-5FDB-5271-0276D04BD1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5670569" y="380654"/>
            <a:ext cx="1269050" cy="910734"/>
          </a:xfrm>
          <a:prstGeom prst="rect">
            <a:avLst/>
          </a:prstGeom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998E33EC-C2F0-B0D5-89A6-C1E59AC2D6A9}"/>
              </a:ext>
            </a:extLst>
          </p:cNvPr>
          <p:cNvSpPr/>
          <p:nvPr/>
        </p:nvSpPr>
        <p:spPr>
          <a:xfrm>
            <a:off x="5679619" y="229854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6D8ED75-3239-F970-7FF9-2D10CD120A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7375995" y="352165"/>
            <a:ext cx="1269050" cy="910734"/>
          </a:xfrm>
          <a:prstGeom prst="rect">
            <a:avLst/>
          </a:prstGeom>
        </p:spPr>
      </p:pic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C8482D58-CDC0-8121-FF08-55761E3BF55D}"/>
              </a:ext>
            </a:extLst>
          </p:cNvPr>
          <p:cNvSpPr/>
          <p:nvPr/>
        </p:nvSpPr>
        <p:spPr>
          <a:xfrm>
            <a:off x="7385045" y="201365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594B55B6-6D42-C989-7CD7-CFE6CFF9ED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401977" y="1940939"/>
            <a:ext cx="1269050" cy="910734"/>
          </a:xfrm>
          <a:prstGeom prst="rect">
            <a:avLst/>
          </a:prstGeom>
        </p:spPr>
      </p:pic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2B8BC24-A754-0321-FAF6-2BF98692DE6D}"/>
              </a:ext>
            </a:extLst>
          </p:cNvPr>
          <p:cNvSpPr/>
          <p:nvPr/>
        </p:nvSpPr>
        <p:spPr>
          <a:xfrm>
            <a:off x="411027" y="1790139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B123E2EF-D896-1C87-B4F4-02E5A65B45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2150947" y="1940939"/>
            <a:ext cx="1269050" cy="910734"/>
          </a:xfrm>
          <a:prstGeom prst="rect">
            <a:avLst/>
          </a:prstGeom>
        </p:spPr>
      </p:pic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5F82FB35-9D86-0269-6139-A7E10BE1611B}"/>
              </a:ext>
            </a:extLst>
          </p:cNvPr>
          <p:cNvSpPr/>
          <p:nvPr/>
        </p:nvSpPr>
        <p:spPr>
          <a:xfrm>
            <a:off x="2159997" y="1790139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68DA8C27-A2E4-CBC3-DB4C-AC333EF9B1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3932530" y="1940939"/>
            <a:ext cx="1269050" cy="910734"/>
          </a:xfrm>
          <a:prstGeom prst="rect">
            <a:avLst/>
          </a:prstGeom>
        </p:spPr>
      </p:pic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6FCB47DE-7310-589B-CE63-1AF10D462938}"/>
              </a:ext>
            </a:extLst>
          </p:cNvPr>
          <p:cNvSpPr/>
          <p:nvPr/>
        </p:nvSpPr>
        <p:spPr>
          <a:xfrm>
            <a:off x="3941580" y="1790139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024AEFB0-EEFB-2086-AA1C-854A428665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5661519" y="1940939"/>
            <a:ext cx="1269050" cy="910734"/>
          </a:xfrm>
          <a:prstGeom prst="rect">
            <a:avLst/>
          </a:prstGeom>
        </p:spPr>
      </p:pic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4B54F06F-355D-0DD5-BBF0-3716903B6DB5}"/>
              </a:ext>
            </a:extLst>
          </p:cNvPr>
          <p:cNvSpPr/>
          <p:nvPr/>
        </p:nvSpPr>
        <p:spPr>
          <a:xfrm>
            <a:off x="5670569" y="1790139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41832C05-13F7-241E-8816-CF34906854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7366945" y="1912450"/>
            <a:ext cx="1269050" cy="910734"/>
          </a:xfrm>
          <a:prstGeom prst="rect">
            <a:avLst/>
          </a:prstGeom>
        </p:spPr>
      </p:pic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82F2F597-7C8E-E49C-0AAC-32FDA2B47519}"/>
              </a:ext>
            </a:extLst>
          </p:cNvPr>
          <p:cNvSpPr/>
          <p:nvPr/>
        </p:nvSpPr>
        <p:spPr>
          <a:xfrm>
            <a:off x="7375995" y="1761650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3FE08969-EF07-336D-9C1B-F5E9C899B2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411027" y="3623535"/>
            <a:ext cx="1269050" cy="910734"/>
          </a:xfrm>
          <a:prstGeom prst="rect">
            <a:avLst/>
          </a:prstGeom>
        </p:spPr>
      </p:pic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30C80E4C-F041-CB38-FD52-1EB83F37EC7D}"/>
              </a:ext>
            </a:extLst>
          </p:cNvPr>
          <p:cNvSpPr/>
          <p:nvPr/>
        </p:nvSpPr>
        <p:spPr>
          <a:xfrm>
            <a:off x="420077" y="3472735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DD0424F1-965F-8A62-1AAB-84261729FC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2159997" y="3623535"/>
            <a:ext cx="1269050" cy="910734"/>
          </a:xfrm>
          <a:prstGeom prst="rect">
            <a:avLst/>
          </a:prstGeom>
        </p:spPr>
      </p:pic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90EB6983-67A2-41D9-7051-3443CAA1B297}"/>
              </a:ext>
            </a:extLst>
          </p:cNvPr>
          <p:cNvSpPr/>
          <p:nvPr/>
        </p:nvSpPr>
        <p:spPr>
          <a:xfrm>
            <a:off x="2169047" y="3472735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CC71FD8C-0545-8198-77DA-13F18C3FCE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3941580" y="3623535"/>
            <a:ext cx="1269050" cy="910734"/>
          </a:xfrm>
          <a:prstGeom prst="rect">
            <a:avLst/>
          </a:prstGeom>
        </p:spPr>
      </p:pic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818A121E-C6EF-40EF-CDCA-3685E04D376E}"/>
              </a:ext>
            </a:extLst>
          </p:cNvPr>
          <p:cNvSpPr/>
          <p:nvPr/>
        </p:nvSpPr>
        <p:spPr>
          <a:xfrm>
            <a:off x="3950630" y="3472735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0226B918-9F9B-C539-EC44-0BEC0BADD2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5670569" y="3623535"/>
            <a:ext cx="1269050" cy="910734"/>
          </a:xfrm>
          <a:prstGeom prst="rect">
            <a:avLst/>
          </a:prstGeom>
        </p:spPr>
      </p:pic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EAEDAAB5-8C76-1A7A-EC15-1384E994874E}"/>
              </a:ext>
            </a:extLst>
          </p:cNvPr>
          <p:cNvSpPr/>
          <p:nvPr/>
        </p:nvSpPr>
        <p:spPr>
          <a:xfrm>
            <a:off x="5679619" y="3472735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B7DF83FE-CDD3-3306-366B-FFA456B193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7375995" y="3595046"/>
            <a:ext cx="1269050" cy="910734"/>
          </a:xfrm>
          <a:prstGeom prst="rect">
            <a:avLst/>
          </a:prstGeom>
        </p:spPr>
      </p:pic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9BE74F36-5F2D-0108-043D-9B75EE62DD53}"/>
              </a:ext>
            </a:extLst>
          </p:cNvPr>
          <p:cNvSpPr/>
          <p:nvPr/>
        </p:nvSpPr>
        <p:spPr>
          <a:xfrm>
            <a:off x="7385045" y="3444246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84CC0C4B-9CB8-CFC1-9669-97465F43C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420077" y="5303306"/>
            <a:ext cx="1269050" cy="910734"/>
          </a:xfrm>
          <a:prstGeom prst="rect">
            <a:avLst/>
          </a:prstGeom>
        </p:spPr>
      </p:pic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FE94A351-5B73-B221-7355-65FCC503E518}"/>
              </a:ext>
            </a:extLst>
          </p:cNvPr>
          <p:cNvSpPr/>
          <p:nvPr/>
        </p:nvSpPr>
        <p:spPr>
          <a:xfrm>
            <a:off x="429127" y="5152506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43AF20F3-1443-0F6D-9F49-B5CEED01E8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2169047" y="5303306"/>
            <a:ext cx="1269050" cy="910734"/>
          </a:xfrm>
          <a:prstGeom prst="rect">
            <a:avLst/>
          </a:prstGeom>
        </p:spPr>
      </p:pic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EE9B9C40-F834-5D4F-86DC-8BCDA05B700E}"/>
              </a:ext>
            </a:extLst>
          </p:cNvPr>
          <p:cNvSpPr/>
          <p:nvPr/>
        </p:nvSpPr>
        <p:spPr>
          <a:xfrm>
            <a:off x="2178097" y="5152506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933EEB51-EF71-0D76-2BB2-D5180B2938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3950630" y="5303306"/>
            <a:ext cx="1269050" cy="910734"/>
          </a:xfrm>
          <a:prstGeom prst="rect">
            <a:avLst/>
          </a:prstGeom>
        </p:spPr>
      </p:pic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52A5EF93-F6AA-2D1A-AEC4-8E1706B946D5}"/>
              </a:ext>
            </a:extLst>
          </p:cNvPr>
          <p:cNvSpPr/>
          <p:nvPr/>
        </p:nvSpPr>
        <p:spPr>
          <a:xfrm>
            <a:off x="3959680" y="5152506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EADDB7B9-98D5-154C-6E97-7E4630206A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5679619" y="5303306"/>
            <a:ext cx="1269050" cy="910734"/>
          </a:xfrm>
          <a:prstGeom prst="rect">
            <a:avLst/>
          </a:prstGeom>
        </p:spPr>
      </p:pic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23467683-7FE5-C350-2ECE-41188D6ABE77}"/>
              </a:ext>
            </a:extLst>
          </p:cNvPr>
          <p:cNvSpPr/>
          <p:nvPr/>
        </p:nvSpPr>
        <p:spPr>
          <a:xfrm>
            <a:off x="5688669" y="5152506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B69A77AF-1645-8C13-BDE7-2695F8D88A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7797" r="6784" b="15307"/>
          <a:stretch/>
        </p:blipFill>
        <p:spPr>
          <a:xfrm>
            <a:off x="7385045" y="5274817"/>
            <a:ext cx="1269050" cy="910734"/>
          </a:xfrm>
          <a:prstGeom prst="rect">
            <a:avLst/>
          </a:prstGeom>
        </p:spPr>
      </p:pic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FC50A818-A7C0-14CA-DA35-D5300C6E8B7A}"/>
              </a:ext>
            </a:extLst>
          </p:cNvPr>
          <p:cNvSpPr/>
          <p:nvPr/>
        </p:nvSpPr>
        <p:spPr>
          <a:xfrm>
            <a:off x="7394095" y="5124017"/>
            <a:ext cx="1260000" cy="1260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694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E8EE69EE-B7A8-3A2B-F659-CC541A968167}"/>
              </a:ext>
            </a:extLst>
          </p:cNvPr>
          <p:cNvSpPr/>
          <p:nvPr/>
        </p:nvSpPr>
        <p:spPr>
          <a:xfrm>
            <a:off x="116115" y="145143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8FF010A-A379-E634-880C-F280243A0F3F}"/>
              </a:ext>
            </a:extLst>
          </p:cNvPr>
          <p:cNvSpPr/>
          <p:nvPr/>
        </p:nvSpPr>
        <p:spPr>
          <a:xfrm>
            <a:off x="3150000" y="166210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DC1CB82-CE54-EAD2-10DD-DC246F0DDCA6}"/>
              </a:ext>
            </a:extLst>
          </p:cNvPr>
          <p:cNvSpPr/>
          <p:nvPr/>
        </p:nvSpPr>
        <p:spPr>
          <a:xfrm>
            <a:off x="6169371" y="166210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A93E46F-8B0A-14E3-B05D-9E5982EC9608}"/>
              </a:ext>
            </a:extLst>
          </p:cNvPr>
          <p:cNvSpPr/>
          <p:nvPr/>
        </p:nvSpPr>
        <p:spPr>
          <a:xfrm>
            <a:off x="116115" y="1488031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0F4A73B-4094-E293-D9D5-2A58CAB7E80B}"/>
              </a:ext>
            </a:extLst>
          </p:cNvPr>
          <p:cNvSpPr/>
          <p:nvPr/>
        </p:nvSpPr>
        <p:spPr>
          <a:xfrm>
            <a:off x="116115" y="2850415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8210737-32E3-CA93-08DE-8B89DE8E1C3C}"/>
              </a:ext>
            </a:extLst>
          </p:cNvPr>
          <p:cNvSpPr/>
          <p:nvPr/>
        </p:nvSpPr>
        <p:spPr>
          <a:xfrm>
            <a:off x="116115" y="4197084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7AD8888-E92F-F370-B4FA-FAFC22E8A880}"/>
              </a:ext>
            </a:extLst>
          </p:cNvPr>
          <p:cNvSpPr/>
          <p:nvPr/>
        </p:nvSpPr>
        <p:spPr>
          <a:xfrm>
            <a:off x="116115" y="5558267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0049D6D-BE95-58A5-FB9E-AB90EA27297C}"/>
              </a:ext>
            </a:extLst>
          </p:cNvPr>
          <p:cNvSpPr/>
          <p:nvPr/>
        </p:nvSpPr>
        <p:spPr>
          <a:xfrm>
            <a:off x="3150000" y="1488031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08EC205-A83D-AC99-D91A-D7D4482F2B43}"/>
              </a:ext>
            </a:extLst>
          </p:cNvPr>
          <p:cNvSpPr/>
          <p:nvPr/>
        </p:nvSpPr>
        <p:spPr>
          <a:xfrm>
            <a:off x="6169371" y="1488031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1FBB780-BEE3-F2D9-A1B1-181602732FDF}"/>
              </a:ext>
            </a:extLst>
          </p:cNvPr>
          <p:cNvSpPr/>
          <p:nvPr/>
        </p:nvSpPr>
        <p:spPr>
          <a:xfrm>
            <a:off x="3150000" y="2851048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298DC21A-E209-D6DD-BFE3-B674BFD23D21}"/>
              </a:ext>
            </a:extLst>
          </p:cNvPr>
          <p:cNvSpPr/>
          <p:nvPr/>
        </p:nvSpPr>
        <p:spPr>
          <a:xfrm>
            <a:off x="6169371" y="2854829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145B86BE-D2CA-9739-0453-BE65F281ED41}"/>
              </a:ext>
            </a:extLst>
          </p:cNvPr>
          <p:cNvSpPr/>
          <p:nvPr/>
        </p:nvSpPr>
        <p:spPr>
          <a:xfrm>
            <a:off x="3150000" y="4197084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BC31BFE-B422-E53D-856F-A00ECB0DDA59}"/>
              </a:ext>
            </a:extLst>
          </p:cNvPr>
          <p:cNvSpPr/>
          <p:nvPr/>
        </p:nvSpPr>
        <p:spPr>
          <a:xfrm>
            <a:off x="6169371" y="4197717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0257D2B4-2138-A702-1A4A-1EF131C38F8E}"/>
              </a:ext>
            </a:extLst>
          </p:cNvPr>
          <p:cNvSpPr/>
          <p:nvPr/>
        </p:nvSpPr>
        <p:spPr>
          <a:xfrm>
            <a:off x="3150000" y="5558900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73A57395-3DCA-F0E7-68AC-841688946CDF}"/>
              </a:ext>
            </a:extLst>
          </p:cNvPr>
          <p:cNvSpPr/>
          <p:nvPr/>
        </p:nvSpPr>
        <p:spPr>
          <a:xfrm>
            <a:off x="6169371" y="5558267"/>
            <a:ext cx="2844000" cy="1188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97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lipart, dessin humoristique, illustration, conception&#10;&#10;Description générée automatiquement">
            <a:extLst>
              <a:ext uri="{FF2B5EF4-FFF2-40B4-BE49-F238E27FC236}">
                <a16:creationId xmlns:a16="http://schemas.microsoft.com/office/drawing/2014/main" id="{5CDDAD9C-E683-73CA-BCCA-ECFEC017E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7923" y="1161107"/>
            <a:ext cx="712937" cy="7649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1DDFEC0-91CD-2EB2-71C1-7D9E5850BB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206951" y="3268636"/>
            <a:ext cx="3998688" cy="2871632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C278483-67E1-B53E-51D9-DBBE093A53A1}"/>
              </a:ext>
            </a:extLst>
          </p:cNvPr>
          <p:cNvSpPr/>
          <p:nvPr/>
        </p:nvSpPr>
        <p:spPr>
          <a:xfrm rot="16200000">
            <a:off x="6784960" y="880569"/>
            <a:ext cx="2844000" cy="1391271"/>
          </a:xfrm>
          <a:custGeom>
            <a:avLst/>
            <a:gdLst>
              <a:gd name="connsiteX0" fmla="*/ 0 w 2844000"/>
              <a:gd name="connsiteY0" fmla="*/ 231883 h 1391271"/>
              <a:gd name="connsiteX1" fmla="*/ 231883 w 2844000"/>
              <a:gd name="connsiteY1" fmla="*/ 0 h 1391271"/>
              <a:gd name="connsiteX2" fmla="*/ 874546 w 2844000"/>
              <a:gd name="connsiteY2" fmla="*/ 0 h 1391271"/>
              <a:gd name="connsiteX3" fmla="*/ 1469605 w 2844000"/>
              <a:gd name="connsiteY3" fmla="*/ 0 h 1391271"/>
              <a:gd name="connsiteX4" fmla="*/ 2612117 w 2844000"/>
              <a:gd name="connsiteY4" fmla="*/ 0 h 1391271"/>
              <a:gd name="connsiteX5" fmla="*/ 2844000 w 2844000"/>
              <a:gd name="connsiteY5" fmla="*/ 231883 h 1391271"/>
              <a:gd name="connsiteX6" fmla="*/ 2844000 w 2844000"/>
              <a:gd name="connsiteY6" fmla="*/ 686360 h 1391271"/>
              <a:gd name="connsiteX7" fmla="*/ 2844000 w 2844000"/>
              <a:gd name="connsiteY7" fmla="*/ 1159388 h 1391271"/>
              <a:gd name="connsiteX8" fmla="*/ 2612117 w 2844000"/>
              <a:gd name="connsiteY8" fmla="*/ 1391271 h 1391271"/>
              <a:gd name="connsiteX9" fmla="*/ 1969454 w 2844000"/>
              <a:gd name="connsiteY9" fmla="*/ 1391271 h 1391271"/>
              <a:gd name="connsiteX10" fmla="*/ 1398198 w 2844000"/>
              <a:gd name="connsiteY10" fmla="*/ 1391271 h 1391271"/>
              <a:gd name="connsiteX11" fmla="*/ 850744 w 2844000"/>
              <a:gd name="connsiteY11" fmla="*/ 1391271 h 1391271"/>
              <a:gd name="connsiteX12" fmla="*/ 231883 w 2844000"/>
              <a:gd name="connsiteY12" fmla="*/ 1391271 h 1391271"/>
              <a:gd name="connsiteX13" fmla="*/ 0 w 2844000"/>
              <a:gd name="connsiteY13" fmla="*/ 1159388 h 1391271"/>
              <a:gd name="connsiteX14" fmla="*/ 0 w 2844000"/>
              <a:gd name="connsiteY14" fmla="*/ 677085 h 1391271"/>
              <a:gd name="connsiteX15" fmla="*/ 0 w 2844000"/>
              <a:gd name="connsiteY15" fmla="*/ 231883 h 139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44000" h="1391271" fill="none" extrusionOk="0">
                <a:moveTo>
                  <a:pt x="0" y="231883"/>
                </a:moveTo>
                <a:cubicBezTo>
                  <a:pt x="-15973" y="97605"/>
                  <a:pt x="100597" y="-25979"/>
                  <a:pt x="231883" y="0"/>
                </a:cubicBezTo>
                <a:cubicBezTo>
                  <a:pt x="436865" y="-4120"/>
                  <a:pt x="671374" y="47691"/>
                  <a:pt x="874546" y="0"/>
                </a:cubicBezTo>
                <a:cubicBezTo>
                  <a:pt x="1077718" y="-47691"/>
                  <a:pt x="1303898" y="66670"/>
                  <a:pt x="1469605" y="0"/>
                </a:cubicBezTo>
                <a:cubicBezTo>
                  <a:pt x="1635312" y="-66670"/>
                  <a:pt x="2120184" y="136227"/>
                  <a:pt x="2612117" y="0"/>
                </a:cubicBezTo>
                <a:cubicBezTo>
                  <a:pt x="2747894" y="7729"/>
                  <a:pt x="2853733" y="106576"/>
                  <a:pt x="2844000" y="231883"/>
                </a:cubicBezTo>
                <a:cubicBezTo>
                  <a:pt x="2844738" y="339843"/>
                  <a:pt x="2811011" y="591680"/>
                  <a:pt x="2844000" y="686360"/>
                </a:cubicBezTo>
                <a:cubicBezTo>
                  <a:pt x="2876989" y="781040"/>
                  <a:pt x="2828205" y="943039"/>
                  <a:pt x="2844000" y="1159388"/>
                </a:cubicBezTo>
                <a:cubicBezTo>
                  <a:pt x="2827239" y="1277257"/>
                  <a:pt x="2716625" y="1413424"/>
                  <a:pt x="2612117" y="1391271"/>
                </a:cubicBezTo>
                <a:cubicBezTo>
                  <a:pt x="2358711" y="1397001"/>
                  <a:pt x="2241888" y="1337094"/>
                  <a:pt x="1969454" y="1391271"/>
                </a:cubicBezTo>
                <a:cubicBezTo>
                  <a:pt x="1697020" y="1445448"/>
                  <a:pt x="1597907" y="1357866"/>
                  <a:pt x="1398198" y="1391271"/>
                </a:cubicBezTo>
                <a:cubicBezTo>
                  <a:pt x="1198489" y="1424676"/>
                  <a:pt x="1005151" y="1388257"/>
                  <a:pt x="850744" y="1391271"/>
                </a:cubicBezTo>
                <a:cubicBezTo>
                  <a:pt x="696337" y="1394285"/>
                  <a:pt x="421161" y="1360021"/>
                  <a:pt x="231883" y="1391271"/>
                </a:cubicBezTo>
                <a:cubicBezTo>
                  <a:pt x="120791" y="1424463"/>
                  <a:pt x="-4632" y="1308696"/>
                  <a:pt x="0" y="1159388"/>
                </a:cubicBezTo>
                <a:cubicBezTo>
                  <a:pt x="-9774" y="1014712"/>
                  <a:pt x="52823" y="903237"/>
                  <a:pt x="0" y="677085"/>
                </a:cubicBezTo>
                <a:cubicBezTo>
                  <a:pt x="-52823" y="450933"/>
                  <a:pt x="14621" y="379731"/>
                  <a:pt x="0" y="231883"/>
                </a:cubicBezTo>
                <a:close/>
              </a:path>
              <a:path w="2844000" h="1391271" stroke="0" extrusionOk="0">
                <a:moveTo>
                  <a:pt x="0" y="231883"/>
                </a:moveTo>
                <a:cubicBezTo>
                  <a:pt x="18818" y="117002"/>
                  <a:pt x="105425" y="34639"/>
                  <a:pt x="231883" y="0"/>
                </a:cubicBezTo>
                <a:cubicBezTo>
                  <a:pt x="459970" y="-13347"/>
                  <a:pt x="629043" y="509"/>
                  <a:pt x="874546" y="0"/>
                </a:cubicBezTo>
                <a:cubicBezTo>
                  <a:pt x="1120049" y="-509"/>
                  <a:pt x="1298449" y="47967"/>
                  <a:pt x="1445802" y="0"/>
                </a:cubicBezTo>
                <a:cubicBezTo>
                  <a:pt x="1593155" y="-47967"/>
                  <a:pt x="1787919" y="14555"/>
                  <a:pt x="2088466" y="0"/>
                </a:cubicBezTo>
                <a:cubicBezTo>
                  <a:pt x="2389013" y="-14555"/>
                  <a:pt x="2397074" y="34176"/>
                  <a:pt x="2612117" y="0"/>
                </a:cubicBezTo>
                <a:cubicBezTo>
                  <a:pt x="2755648" y="-26312"/>
                  <a:pt x="2832435" y="74136"/>
                  <a:pt x="2844000" y="231883"/>
                </a:cubicBezTo>
                <a:cubicBezTo>
                  <a:pt x="2863899" y="395836"/>
                  <a:pt x="2810752" y="492770"/>
                  <a:pt x="2844000" y="686360"/>
                </a:cubicBezTo>
                <a:cubicBezTo>
                  <a:pt x="2877248" y="879950"/>
                  <a:pt x="2817787" y="1059066"/>
                  <a:pt x="2844000" y="1159388"/>
                </a:cubicBezTo>
                <a:cubicBezTo>
                  <a:pt x="2855339" y="1272343"/>
                  <a:pt x="2739846" y="1360150"/>
                  <a:pt x="2612117" y="1391271"/>
                </a:cubicBezTo>
                <a:cubicBezTo>
                  <a:pt x="2366827" y="1443395"/>
                  <a:pt x="2269196" y="1333346"/>
                  <a:pt x="2017059" y="1391271"/>
                </a:cubicBezTo>
                <a:cubicBezTo>
                  <a:pt x="1764922" y="1449196"/>
                  <a:pt x="1731572" y="1342867"/>
                  <a:pt x="1469605" y="1391271"/>
                </a:cubicBezTo>
                <a:cubicBezTo>
                  <a:pt x="1207638" y="1439675"/>
                  <a:pt x="1135392" y="1337201"/>
                  <a:pt x="922151" y="1391271"/>
                </a:cubicBezTo>
                <a:cubicBezTo>
                  <a:pt x="708910" y="1445341"/>
                  <a:pt x="487969" y="1311982"/>
                  <a:pt x="231883" y="1391271"/>
                </a:cubicBezTo>
                <a:cubicBezTo>
                  <a:pt x="101838" y="1386956"/>
                  <a:pt x="-11967" y="1256636"/>
                  <a:pt x="0" y="1159388"/>
                </a:cubicBezTo>
                <a:cubicBezTo>
                  <a:pt x="-52655" y="939702"/>
                  <a:pt x="34100" y="906744"/>
                  <a:pt x="0" y="714186"/>
                </a:cubicBezTo>
                <a:cubicBezTo>
                  <a:pt x="-34100" y="521628"/>
                  <a:pt x="23164" y="432222"/>
                  <a:pt x="0" y="231883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286205635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7A0348EE-AA71-D62F-88DC-55A9ABCA6EF9}"/>
              </a:ext>
            </a:extLst>
          </p:cNvPr>
          <p:cNvGrpSpPr/>
          <p:nvPr/>
        </p:nvGrpSpPr>
        <p:grpSpPr>
          <a:xfrm rot="16200000">
            <a:off x="-1155989" y="1155987"/>
            <a:ext cx="6858002" cy="4546024"/>
            <a:chOff x="-1" y="1"/>
            <a:chExt cx="9144000" cy="6857999"/>
          </a:xfrm>
        </p:grpSpPr>
        <p:pic>
          <p:nvPicPr>
            <p:cNvPr id="2" name="Image 1" descr="Une image contenant bâtiment, gris, Symétrie, motif&#10;&#10;Description générée automatiquement">
              <a:extLst>
                <a:ext uri="{FF2B5EF4-FFF2-40B4-BE49-F238E27FC236}">
                  <a16:creationId xmlns:a16="http://schemas.microsoft.com/office/drawing/2014/main" id="{4C5E23D6-0396-E687-BDB6-77CBDF0D7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9144000" cy="6857999"/>
            </a:xfrm>
            <a:prstGeom prst="rect">
              <a:avLst/>
            </a:prstGeom>
          </p:spPr>
        </p:pic>
        <p:pic>
          <p:nvPicPr>
            <p:cNvPr id="3" name="Image 2" descr="Une image contenant conception&#10;&#10;Description générée automatiquement avec une confiance moyenne">
              <a:extLst>
                <a:ext uri="{FF2B5EF4-FFF2-40B4-BE49-F238E27FC236}">
                  <a16:creationId xmlns:a16="http://schemas.microsoft.com/office/drawing/2014/main" id="{4F3BC2D1-AEC2-216A-835C-EEC750B38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46585">
              <a:off x="6256066" y="4264374"/>
              <a:ext cx="2478166" cy="2066839"/>
            </a:xfrm>
            <a:prstGeom prst="rect">
              <a:avLst/>
            </a:prstGeom>
          </p:spPr>
        </p:pic>
        <p:pic>
          <p:nvPicPr>
            <p:cNvPr id="7" name="Image 6" descr="Une image contenant art, Graphique, étoile, créativité&#10;&#10;Description générée automatiquement">
              <a:extLst>
                <a:ext uri="{FF2B5EF4-FFF2-40B4-BE49-F238E27FC236}">
                  <a16:creationId xmlns:a16="http://schemas.microsoft.com/office/drawing/2014/main" id="{D87ABBA0-2FE6-3E7E-C08E-9BF7BC02F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437" y="3108175"/>
              <a:ext cx="2175074" cy="2231485"/>
            </a:xfrm>
            <a:prstGeom prst="rect">
              <a:avLst/>
            </a:prstGeom>
          </p:spPr>
        </p:pic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76C9426E-25F0-5552-1B09-9D183692780A}"/>
                </a:ext>
              </a:extLst>
            </p:cNvPr>
            <p:cNvSpPr/>
            <p:nvPr/>
          </p:nvSpPr>
          <p:spPr>
            <a:xfrm rot="1706093">
              <a:off x="793080" y="867248"/>
              <a:ext cx="1680000" cy="1900799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27AC596C-DDD7-EB83-287C-8E41BDE29B5D}"/>
                </a:ext>
              </a:extLst>
            </p:cNvPr>
            <p:cNvSpPr/>
            <p:nvPr/>
          </p:nvSpPr>
          <p:spPr>
            <a:xfrm rot="295494">
              <a:off x="3392082" y="487770"/>
              <a:ext cx="1680000" cy="1900799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BF47AFF3-8189-1060-08EC-BBD324CD3944}"/>
                </a:ext>
              </a:extLst>
            </p:cNvPr>
            <p:cNvSpPr/>
            <p:nvPr/>
          </p:nvSpPr>
          <p:spPr>
            <a:xfrm rot="21119314">
              <a:off x="1472729" y="3306910"/>
              <a:ext cx="1680000" cy="1900799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EEDB5864-FAB5-494D-AA28-90C393CA7CBE}"/>
                </a:ext>
              </a:extLst>
            </p:cNvPr>
            <p:cNvSpPr/>
            <p:nvPr/>
          </p:nvSpPr>
          <p:spPr>
            <a:xfrm rot="19839994">
              <a:off x="6248729" y="900328"/>
              <a:ext cx="1680000" cy="1900799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E8678393-6F06-CA32-AF9D-D6DF43236C50}"/>
                </a:ext>
              </a:extLst>
            </p:cNvPr>
            <p:cNvSpPr/>
            <p:nvPr/>
          </p:nvSpPr>
          <p:spPr>
            <a:xfrm rot="1907943">
              <a:off x="4040490" y="2924666"/>
              <a:ext cx="1727999" cy="1900799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1D2B861-3386-AF07-F5C7-995D91E3B9BA}"/>
                </a:ext>
              </a:extLst>
            </p:cNvPr>
            <p:cNvSpPr txBox="1"/>
            <p:nvPr/>
          </p:nvSpPr>
          <p:spPr>
            <a:xfrm>
              <a:off x="1669949" y="5406947"/>
              <a:ext cx="4328535" cy="1253618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uhaus 93" panose="04030905020B02020C02" pitchFamily="82" charset="0"/>
                </a:rPr>
                <a:t>LABOBOUM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15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4046FBDB-1794-64FE-56F8-65779C3D58F5}"/>
              </a:ext>
            </a:extLst>
          </p:cNvPr>
          <p:cNvGrpSpPr/>
          <p:nvPr/>
        </p:nvGrpSpPr>
        <p:grpSpPr>
          <a:xfrm>
            <a:off x="-1" y="1"/>
            <a:ext cx="9144000" cy="6857999"/>
            <a:chOff x="-1" y="1"/>
            <a:chExt cx="9144000" cy="6857999"/>
          </a:xfrm>
        </p:grpSpPr>
        <p:pic>
          <p:nvPicPr>
            <p:cNvPr id="11" name="Image 10" descr="Une image contenant bâtiment, gris, Symétrie, motif&#10;&#10;Description générée automatiquement">
              <a:extLst>
                <a:ext uri="{FF2B5EF4-FFF2-40B4-BE49-F238E27FC236}">
                  <a16:creationId xmlns:a16="http://schemas.microsoft.com/office/drawing/2014/main" id="{C4E2E77D-E67B-5BE5-57DF-AE2129B7C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9144000" cy="6857999"/>
            </a:xfrm>
            <a:prstGeom prst="rect">
              <a:avLst/>
            </a:prstGeom>
          </p:spPr>
        </p:pic>
        <p:pic>
          <p:nvPicPr>
            <p:cNvPr id="7" name="Image 6" descr="Une image contenant conception&#10;&#10;Description générée automatiquement avec une confiance moyenne">
              <a:extLst>
                <a:ext uri="{FF2B5EF4-FFF2-40B4-BE49-F238E27FC236}">
                  <a16:creationId xmlns:a16="http://schemas.microsoft.com/office/drawing/2014/main" id="{45544DC6-B932-B958-D35B-B764630EE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46585">
              <a:off x="5990942" y="4306241"/>
              <a:ext cx="2748455" cy="2066838"/>
            </a:xfrm>
            <a:prstGeom prst="rect">
              <a:avLst/>
            </a:prstGeom>
          </p:spPr>
        </p:pic>
        <p:pic>
          <p:nvPicPr>
            <p:cNvPr id="14" name="Image 13" descr="Une image contenant art, Graphique, étoile, créativité&#10;&#10;Description générée automatiquement">
              <a:extLst>
                <a:ext uri="{FF2B5EF4-FFF2-40B4-BE49-F238E27FC236}">
                  <a16:creationId xmlns:a16="http://schemas.microsoft.com/office/drawing/2014/main" id="{AD30E0E0-E55E-B7A1-F9A0-4E472F7B0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6243" y="3108174"/>
              <a:ext cx="2420267" cy="2231486"/>
            </a:xfrm>
            <a:prstGeom prst="rect">
              <a:avLst/>
            </a:prstGeom>
          </p:spPr>
        </p:pic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3B93877F-E59D-CF09-994D-D52BD39046C6}"/>
                </a:ext>
              </a:extLst>
            </p:cNvPr>
            <p:cNvSpPr/>
            <p:nvPr/>
          </p:nvSpPr>
          <p:spPr>
            <a:xfrm rot="1706093">
              <a:off x="778758" y="915038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4833E8AE-E4DC-F5DF-0AF5-2DBCA6E6E601}"/>
                </a:ext>
              </a:extLst>
            </p:cNvPr>
            <p:cNvSpPr/>
            <p:nvPr/>
          </p:nvSpPr>
          <p:spPr>
            <a:xfrm rot="295494">
              <a:off x="3431458" y="538830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2BCE6B12-7CA9-4FB5-1D6A-DFCA4E2EC2D9}"/>
                </a:ext>
              </a:extLst>
            </p:cNvPr>
            <p:cNvSpPr/>
            <p:nvPr/>
          </p:nvSpPr>
          <p:spPr>
            <a:xfrm rot="21119314">
              <a:off x="3032104" y="4740983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F2B07721-254B-BF6B-15DC-96B76C47A824}"/>
                </a:ext>
              </a:extLst>
            </p:cNvPr>
            <p:cNvSpPr/>
            <p:nvPr/>
          </p:nvSpPr>
          <p:spPr>
            <a:xfrm rot="19839994">
              <a:off x="6324700" y="982667"/>
              <a:ext cx="1800000" cy="18000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A2482A1-446C-E7E7-D8CA-8A7AA43398CB}"/>
                </a:ext>
              </a:extLst>
            </p:cNvPr>
            <p:cNvSpPr txBox="1"/>
            <p:nvPr/>
          </p:nvSpPr>
          <p:spPr>
            <a:xfrm>
              <a:off x="1983349" y="3226227"/>
              <a:ext cx="4015843" cy="1015663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6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uhaus 93" panose="04030905020B02020C02" pitchFamily="82" charset="0"/>
                </a:rPr>
                <a:t>LABOBOUM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96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lipart, dessin humoristique, illustration, conception&#10;&#10;Description générée automatiquement">
            <a:extLst>
              <a:ext uri="{FF2B5EF4-FFF2-40B4-BE49-F238E27FC236}">
                <a16:creationId xmlns:a16="http://schemas.microsoft.com/office/drawing/2014/main" id="{5CDDAD9C-E683-73CA-BCCA-ECFEC017E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7923" y="1161107"/>
            <a:ext cx="712937" cy="7649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1DDFEC0-91CD-2EB2-71C1-7D9E5850BB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206951" y="3268636"/>
            <a:ext cx="3998688" cy="2871632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C278483-67E1-B53E-51D9-DBBE093A53A1}"/>
              </a:ext>
            </a:extLst>
          </p:cNvPr>
          <p:cNvSpPr/>
          <p:nvPr/>
        </p:nvSpPr>
        <p:spPr>
          <a:xfrm rot="16200000">
            <a:off x="6784960" y="880569"/>
            <a:ext cx="2844000" cy="1391271"/>
          </a:xfrm>
          <a:custGeom>
            <a:avLst/>
            <a:gdLst>
              <a:gd name="connsiteX0" fmla="*/ 0 w 2844000"/>
              <a:gd name="connsiteY0" fmla="*/ 231883 h 1391271"/>
              <a:gd name="connsiteX1" fmla="*/ 231883 w 2844000"/>
              <a:gd name="connsiteY1" fmla="*/ 0 h 1391271"/>
              <a:gd name="connsiteX2" fmla="*/ 874546 w 2844000"/>
              <a:gd name="connsiteY2" fmla="*/ 0 h 1391271"/>
              <a:gd name="connsiteX3" fmla="*/ 1469605 w 2844000"/>
              <a:gd name="connsiteY3" fmla="*/ 0 h 1391271"/>
              <a:gd name="connsiteX4" fmla="*/ 2612117 w 2844000"/>
              <a:gd name="connsiteY4" fmla="*/ 0 h 1391271"/>
              <a:gd name="connsiteX5" fmla="*/ 2844000 w 2844000"/>
              <a:gd name="connsiteY5" fmla="*/ 231883 h 1391271"/>
              <a:gd name="connsiteX6" fmla="*/ 2844000 w 2844000"/>
              <a:gd name="connsiteY6" fmla="*/ 686360 h 1391271"/>
              <a:gd name="connsiteX7" fmla="*/ 2844000 w 2844000"/>
              <a:gd name="connsiteY7" fmla="*/ 1159388 h 1391271"/>
              <a:gd name="connsiteX8" fmla="*/ 2612117 w 2844000"/>
              <a:gd name="connsiteY8" fmla="*/ 1391271 h 1391271"/>
              <a:gd name="connsiteX9" fmla="*/ 1969454 w 2844000"/>
              <a:gd name="connsiteY9" fmla="*/ 1391271 h 1391271"/>
              <a:gd name="connsiteX10" fmla="*/ 1398198 w 2844000"/>
              <a:gd name="connsiteY10" fmla="*/ 1391271 h 1391271"/>
              <a:gd name="connsiteX11" fmla="*/ 850744 w 2844000"/>
              <a:gd name="connsiteY11" fmla="*/ 1391271 h 1391271"/>
              <a:gd name="connsiteX12" fmla="*/ 231883 w 2844000"/>
              <a:gd name="connsiteY12" fmla="*/ 1391271 h 1391271"/>
              <a:gd name="connsiteX13" fmla="*/ 0 w 2844000"/>
              <a:gd name="connsiteY13" fmla="*/ 1159388 h 1391271"/>
              <a:gd name="connsiteX14" fmla="*/ 0 w 2844000"/>
              <a:gd name="connsiteY14" fmla="*/ 677085 h 1391271"/>
              <a:gd name="connsiteX15" fmla="*/ 0 w 2844000"/>
              <a:gd name="connsiteY15" fmla="*/ 231883 h 139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44000" h="1391271" fill="none" extrusionOk="0">
                <a:moveTo>
                  <a:pt x="0" y="231883"/>
                </a:moveTo>
                <a:cubicBezTo>
                  <a:pt x="-15973" y="97605"/>
                  <a:pt x="100597" y="-25979"/>
                  <a:pt x="231883" y="0"/>
                </a:cubicBezTo>
                <a:cubicBezTo>
                  <a:pt x="436865" y="-4120"/>
                  <a:pt x="671374" y="47691"/>
                  <a:pt x="874546" y="0"/>
                </a:cubicBezTo>
                <a:cubicBezTo>
                  <a:pt x="1077718" y="-47691"/>
                  <a:pt x="1303898" y="66670"/>
                  <a:pt x="1469605" y="0"/>
                </a:cubicBezTo>
                <a:cubicBezTo>
                  <a:pt x="1635312" y="-66670"/>
                  <a:pt x="2120184" y="136227"/>
                  <a:pt x="2612117" y="0"/>
                </a:cubicBezTo>
                <a:cubicBezTo>
                  <a:pt x="2747894" y="7729"/>
                  <a:pt x="2853733" y="106576"/>
                  <a:pt x="2844000" y="231883"/>
                </a:cubicBezTo>
                <a:cubicBezTo>
                  <a:pt x="2844738" y="339843"/>
                  <a:pt x="2811011" y="591680"/>
                  <a:pt x="2844000" y="686360"/>
                </a:cubicBezTo>
                <a:cubicBezTo>
                  <a:pt x="2876989" y="781040"/>
                  <a:pt x="2828205" y="943039"/>
                  <a:pt x="2844000" y="1159388"/>
                </a:cubicBezTo>
                <a:cubicBezTo>
                  <a:pt x="2827239" y="1277257"/>
                  <a:pt x="2716625" y="1413424"/>
                  <a:pt x="2612117" y="1391271"/>
                </a:cubicBezTo>
                <a:cubicBezTo>
                  <a:pt x="2358711" y="1397001"/>
                  <a:pt x="2241888" y="1337094"/>
                  <a:pt x="1969454" y="1391271"/>
                </a:cubicBezTo>
                <a:cubicBezTo>
                  <a:pt x="1697020" y="1445448"/>
                  <a:pt x="1597907" y="1357866"/>
                  <a:pt x="1398198" y="1391271"/>
                </a:cubicBezTo>
                <a:cubicBezTo>
                  <a:pt x="1198489" y="1424676"/>
                  <a:pt x="1005151" y="1388257"/>
                  <a:pt x="850744" y="1391271"/>
                </a:cubicBezTo>
                <a:cubicBezTo>
                  <a:pt x="696337" y="1394285"/>
                  <a:pt x="421161" y="1360021"/>
                  <a:pt x="231883" y="1391271"/>
                </a:cubicBezTo>
                <a:cubicBezTo>
                  <a:pt x="120791" y="1424463"/>
                  <a:pt x="-4632" y="1308696"/>
                  <a:pt x="0" y="1159388"/>
                </a:cubicBezTo>
                <a:cubicBezTo>
                  <a:pt x="-9774" y="1014712"/>
                  <a:pt x="52823" y="903237"/>
                  <a:pt x="0" y="677085"/>
                </a:cubicBezTo>
                <a:cubicBezTo>
                  <a:pt x="-52823" y="450933"/>
                  <a:pt x="14621" y="379731"/>
                  <a:pt x="0" y="231883"/>
                </a:cubicBezTo>
                <a:close/>
              </a:path>
              <a:path w="2844000" h="1391271" stroke="0" extrusionOk="0">
                <a:moveTo>
                  <a:pt x="0" y="231883"/>
                </a:moveTo>
                <a:cubicBezTo>
                  <a:pt x="18818" y="117002"/>
                  <a:pt x="105425" y="34639"/>
                  <a:pt x="231883" y="0"/>
                </a:cubicBezTo>
                <a:cubicBezTo>
                  <a:pt x="459970" y="-13347"/>
                  <a:pt x="629043" y="509"/>
                  <a:pt x="874546" y="0"/>
                </a:cubicBezTo>
                <a:cubicBezTo>
                  <a:pt x="1120049" y="-509"/>
                  <a:pt x="1298449" y="47967"/>
                  <a:pt x="1445802" y="0"/>
                </a:cubicBezTo>
                <a:cubicBezTo>
                  <a:pt x="1593155" y="-47967"/>
                  <a:pt x="1787919" y="14555"/>
                  <a:pt x="2088466" y="0"/>
                </a:cubicBezTo>
                <a:cubicBezTo>
                  <a:pt x="2389013" y="-14555"/>
                  <a:pt x="2397074" y="34176"/>
                  <a:pt x="2612117" y="0"/>
                </a:cubicBezTo>
                <a:cubicBezTo>
                  <a:pt x="2755648" y="-26312"/>
                  <a:pt x="2832435" y="74136"/>
                  <a:pt x="2844000" y="231883"/>
                </a:cubicBezTo>
                <a:cubicBezTo>
                  <a:pt x="2863899" y="395836"/>
                  <a:pt x="2810752" y="492770"/>
                  <a:pt x="2844000" y="686360"/>
                </a:cubicBezTo>
                <a:cubicBezTo>
                  <a:pt x="2877248" y="879950"/>
                  <a:pt x="2817787" y="1059066"/>
                  <a:pt x="2844000" y="1159388"/>
                </a:cubicBezTo>
                <a:cubicBezTo>
                  <a:pt x="2855339" y="1272343"/>
                  <a:pt x="2739846" y="1360150"/>
                  <a:pt x="2612117" y="1391271"/>
                </a:cubicBezTo>
                <a:cubicBezTo>
                  <a:pt x="2366827" y="1443395"/>
                  <a:pt x="2269196" y="1333346"/>
                  <a:pt x="2017059" y="1391271"/>
                </a:cubicBezTo>
                <a:cubicBezTo>
                  <a:pt x="1764922" y="1449196"/>
                  <a:pt x="1731572" y="1342867"/>
                  <a:pt x="1469605" y="1391271"/>
                </a:cubicBezTo>
                <a:cubicBezTo>
                  <a:pt x="1207638" y="1439675"/>
                  <a:pt x="1135392" y="1337201"/>
                  <a:pt x="922151" y="1391271"/>
                </a:cubicBezTo>
                <a:cubicBezTo>
                  <a:pt x="708910" y="1445341"/>
                  <a:pt x="487969" y="1311982"/>
                  <a:pt x="231883" y="1391271"/>
                </a:cubicBezTo>
                <a:cubicBezTo>
                  <a:pt x="101838" y="1386956"/>
                  <a:pt x="-11967" y="1256636"/>
                  <a:pt x="0" y="1159388"/>
                </a:cubicBezTo>
                <a:cubicBezTo>
                  <a:pt x="-52655" y="939702"/>
                  <a:pt x="34100" y="906744"/>
                  <a:pt x="0" y="714186"/>
                </a:cubicBezTo>
                <a:cubicBezTo>
                  <a:pt x="-34100" y="521628"/>
                  <a:pt x="23164" y="432222"/>
                  <a:pt x="0" y="231883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286205635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1362B073-5814-1999-2C1B-33E312A2EA0E}"/>
              </a:ext>
            </a:extLst>
          </p:cNvPr>
          <p:cNvGrpSpPr/>
          <p:nvPr/>
        </p:nvGrpSpPr>
        <p:grpSpPr>
          <a:xfrm rot="16200000">
            <a:off x="-1142998" y="1142999"/>
            <a:ext cx="6858002" cy="4572001"/>
            <a:chOff x="-1" y="1"/>
            <a:chExt cx="9144000" cy="6857999"/>
          </a:xfrm>
        </p:grpSpPr>
        <p:pic>
          <p:nvPicPr>
            <p:cNvPr id="9" name="Image 8" descr="Une image contenant bâtiment, gris, Symétrie, motif&#10;&#10;Description générée automatiquement">
              <a:extLst>
                <a:ext uri="{FF2B5EF4-FFF2-40B4-BE49-F238E27FC236}">
                  <a16:creationId xmlns:a16="http://schemas.microsoft.com/office/drawing/2014/main" id="{F094F752-CDAF-279E-3E79-1D5240FDE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9144000" cy="6857999"/>
            </a:xfrm>
            <a:prstGeom prst="rect">
              <a:avLst/>
            </a:prstGeom>
          </p:spPr>
        </p:pic>
        <p:pic>
          <p:nvPicPr>
            <p:cNvPr id="10" name="Image 9" descr="Une image contenant conception&#10;&#10;Description générée automatiquement avec une confiance moyenne">
              <a:extLst>
                <a:ext uri="{FF2B5EF4-FFF2-40B4-BE49-F238E27FC236}">
                  <a16:creationId xmlns:a16="http://schemas.microsoft.com/office/drawing/2014/main" id="{91ED949C-57DE-9EED-E890-9CA983ACA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46585">
              <a:off x="6252891" y="4266823"/>
              <a:ext cx="2481404" cy="2066837"/>
            </a:xfrm>
            <a:prstGeom prst="rect">
              <a:avLst/>
            </a:prstGeom>
          </p:spPr>
        </p:pic>
        <p:pic>
          <p:nvPicPr>
            <p:cNvPr id="12" name="Image 11" descr="Une image contenant art, Graphique, étoile, créativité&#10;&#10;Description générée automatiquement">
              <a:extLst>
                <a:ext uri="{FF2B5EF4-FFF2-40B4-BE49-F238E27FC236}">
                  <a16:creationId xmlns:a16="http://schemas.microsoft.com/office/drawing/2014/main" id="{2AFDB083-48C3-9062-C39F-08C7E0D1B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539" y="3108174"/>
              <a:ext cx="2100971" cy="2231486"/>
            </a:xfrm>
            <a:prstGeom prst="rect">
              <a:avLst/>
            </a:prstGeom>
          </p:spPr>
        </p:pic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B016073A-FC51-5D04-BF54-64CD19DA2A3C}"/>
                </a:ext>
              </a:extLst>
            </p:cNvPr>
            <p:cNvSpPr/>
            <p:nvPr/>
          </p:nvSpPr>
          <p:spPr>
            <a:xfrm rot="1706093">
              <a:off x="783489" y="883549"/>
              <a:ext cx="1680000" cy="1811365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DA6DF6E4-9EC5-B7F4-C729-24EE9A0605F5}"/>
                </a:ext>
              </a:extLst>
            </p:cNvPr>
            <p:cNvSpPr/>
            <p:nvPr/>
          </p:nvSpPr>
          <p:spPr>
            <a:xfrm rot="295494">
              <a:off x="3431227" y="533255"/>
              <a:ext cx="1680000" cy="1811365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85EB4F69-682C-BF1A-B2D6-9E650E8F19C5}"/>
                </a:ext>
              </a:extLst>
            </p:cNvPr>
            <p:cNvSpPr/>
            <p:nvPr/>
          </p:nvSpPr>
          <p:spPr>
            <a:xfrm rot="21119314">
              <a:off x="3033425" y="4749943"/>
              <a:ext cx="1680000" cy="1811365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4BA51756-C7E2-76BA-22EA-AC162136BF88}"/>
                </a:ext>
              </a:extLst>
            </p:cNvPr>
            <p:cNvSpPr/>
            <p:nvPr/>
          </p:nvSpPr>
          <p:spPr>
            <a:xfrm rot="19839994">
              <a:off x="6334975" y="1013628"/>
              <a:ext cx="1680000" cy="1811365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32D0CABD-47C4-1C57-59AA-D4C84E385790}"/>
                </a:ext>
              </a:extLst>
            </p:cNvPr>
            <p:cNvSpPr txBox="1"/>
            <p:nvPr/>
          </p:nvSpPr>
          <p:spPr>
            <a:xfrm>
              <a:off x="1827002" y="3136741"/>
              <a:ext cx="4328537" cy="119463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uhaus 93" panose="04030905020B02020C02" pitchFamily="82" charset="0"/>
                </a:rPr>
                <a:t>LABOBOUM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918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bâtiment, gris, Symétrie, motif&#10;&#10;Description générée automatiquement">
            <a:extLst>
              <a:ext uri="{FF2B5EF4-FFF2-40B4-BE49-F238E27FC236}">
                <a16:creationId xmlns:a16="http://schemas.microsoft.com/office/drawing/2014/main" id="{C4E2E77D-E67B-5BE5-57DF-AE2129B7C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0" cy="6857999"/>
          </a:xfrm>
          <a:prstGeom prst="rect">
            <a:avLst/>
          </a:prstGeom>
        </p:spPr>
      </p:pic>
      <p:pic>
        <p:nvPicPr>
          <p:cNvPr id="7" name="Image 6" descr="Une image contenant conception&#10;&#10;Description générée automatiquement avec une confiance moyenne">
            <a:extLst>
              <a:ext uri="{FF2B5EF4-FFF2-40B4-BE49-F238E27FC236}">
                <a16:creationId xmlns:a16="http://schemas.microsoft.com/office/drawing/2014/main" id="{45544DC6-B932-B958-D35B-B764630EE0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6585">
            <a:off x="5990942" y="4306241"/>
            <a:ext cx="2748455" cy="2066838"/>
          </a:xfrm>
          <a:prstGeom prst="rect">
            <a:avLst/>
          </a:prstGeom>
        </p:spPr>
      </p:pic>
      <p:pic>
        <p:nvPicPr>
          <p:cNvPr id="14" name="Image 13" descr="Une image contenant art, Graphique, étoile, créativité&#10;&#10;Description générée automatiquement">
            <a:extLst>
              <a:ext uri="{FF2B5EF4-FFF2-40B4-BE49-F238E27FC236}">
                <a16:creationId xmlns:a16="http://schemas.microsoft.com/office/drawing/2014/main" id="{AD30E0E0-E55E-B7A1-F9A0-4E472F7B04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43" y="3108174"/>
            <a:ext cx="2420267" cy="2231486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B93877F-E59D-CF09-994D-D52BD39046C6}"/>
              </a:ext>
            </a:extLst>
          </p:cNvPr>
          <p:cNvSpPr/>
          <p:nvPr/>
        </p:nvSpPr>
        <p:spPr>
          <a:xfrm rot="1706093">
            <a:off x="1057410" y="988207"/>
            <a:ext cx="1800000" cy="180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4833E8AE-E4DC-F5DF-0AF5-2DBCA6E6E601}"/>
              </a:ext>
            </a:extLst>
          </p:cNvPr>
          <p:cNvSpPr/>
          <p:nvPr/>
        </p:nvSpPr>
        <p:spPr>
          <a:xfrm rot="295494">
            <a:off x="3289187" y="2535039"/>
            <a:ext cx="1800000" cy="180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2B07721-254B-BF6B-15DC-96B76C47A824}"/>
              </a:ext>
            </a:extLst>
          </p:cNvPr>
          <p:cNvSpPr/>
          <p:nvPr/>
        </p:nvSpPr>
        <p:spPr>
          <a:xfrm rot="19839994">
            <a:off x="5932814" y="837986"/>
            <a:ext cx="1800000" cy="180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A2482A1-446C-E7E7-D8CA-8A7AA43398CB}"/>
              </a:ext>
            </a:extLst>
          </p:cNvPr>
          <p:cNvSpPr txBox="1"/>
          <p:nvPr/>
        </p:nvSpPr>
        <p:spPr>
          <a:xfrm>
            <a:off x="1375571" y="5125659"/>
            <a:ext cx="4015843" cy="10156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LABOBOUM</a:t>
            </a:r>
          </a:p>
        </p:txBody>
      </p:sp>
    </p:spTree>
    <p:extLst>
      <p:ext uri="{BB962C8B-B14F-4D97-AF65-F5344CB8AC3E}">
        <p14:creationId xmlns:p14="http://schemas.microsoft.com/office/powerpoint/2010/main" val="243181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681578F2-2993-B667-806B-5D7E1470D902}"/>
              </a:ext>
            </a:extLst>
          </p:cNvPr>
          <p:cNvGrpSpPr/>
          <p:nvPr/>
        </p:nvGrpSpPr>
        <p:grpSpPr>
          <a:xfrm rot="16200000">
            <a:off x="-1142999" y="1143000"/>
            <a:ext cx="6858000" cy="4572000"/>
            <a:chOff x="-1" y="1"/>
            <a:chExt cx="9144000" cy="6857999"/>
          </a:xfrm>
        </p:grpSpPr>
        <p:pic>
          <p:nvPicPr>
            <p:cNvPr id="11" name="Image 10" descr="Une image contenant bâtiment, gris, Symétrie, motif&#10;&#10;Description générée automatiquement">
              <a:extLst>
                <a:ext uri="{FF2B5EF4-FFF2-40B4-BE49-F238E27FC236}">
                  <a16:creationId xmlns:a16="http://schemas.microsoft.com/office/drawing/2014/main" id="{C4E2E77D-E67B-5BE5-57DF-AE2129B7C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9144000" cy="6857999"/>
            </a:xfrm>
            <a:prstGeom prst="rect">
              <a:avLst/>
            </a:prstGeom>
          </p:spPr>
        </p:pic>
        <p:pic>
          <p:nvPicPr>
            <p:cNvPr id="7" name="Image 6" descr="Une image contenant conception&#10;&#10;Description générée automatiquement avec une confiance moyenne">
              <a:extLst>
                <a:ext uri="{FF2B5EF4-FFF2-40B4-BE49-F238E27FC236}">
                  <a16:creationId xmlns:a16="http://schemas.microsoft.com/office/drawing/2014/main" id="{45544DC6-B932-B958-D35B-B764630EE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46585">
              <a:off x="6267049" y="4262889"/>
              <a:ext cx="2466969" cy="2066838"/>
            </a:xfrm>
            <a:prstGeom prst="rect">
              <a:avLst/>
            </a:prstGeom>
          </p:spPr>
        </p:pic>
        <p:pic>
          <p:nvPicPr>
            <p:cNvPr id="14" name="Image 13" descr="Une image contenant art, Graphique, étoile, créativité&#10;&#10;Description générée automatiquement">
              <a:extLst>
                <a:ext uri="{FF2B5EF4-FFF2-40B4-BE49-F238E27FC236}">
                  <a16:creationId xmlns:a16="http://schemas.microsoft.com/office/drawing/2014/main" id="{AD30E0E0-E55E-B7A1-F9A0-4E472F7B0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675" y="3108173"/>
              <a:ext cx="2193835" cy="2231487"/>
            </a:xfrm>
            <a:prstGeom prst="rect">
              <a:avLst/>
            </a:prstGeom>
          </p:spPr>
        </p:pic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3B93877F-E59D-CF09-994D-D52BD39046C6}"/>
                </a:ext>
              </a:extLst>
            </p:cNvPr>
            <p:cNvSpPr/>
            <p:nvPr/>
          </p:nvSpPr>
          <p:spPr>
            <a:xfrm rot="1706093">
              <a:off x="1045603" y="950636"/>
              <a:ext cx="1680000" cy="18900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4833E8AE-E4DC-F5DF-0AF5-2DBCA6E6E601}"/>
                </a:ext>
              </a:extLst>
            </p:cNvPr>
            <p:cNvSpPr/>
            <p:nvPr/>
          </p:nvSpPr>
          <p:spPr>
            <a:xfrm rot="295494">
              <a:off x="3285974" y="2529080"/>
              <a:ext cx="1680000" cy="18900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F2B07721-254B-BF6B-15DC-96B76C47A824}"/>
                </a:ext>
              </a:extLst>
            </p:cNvPr>
            <p:cNvSpPr/>
            <p:nvPr/>
          </p:nvSpPr>
          <p:spPr>
            <a:xfrm rot="19839994">
              <a:off x="5960103" y="865283"/>
              <a:ext cx="1680000" cy="18900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A2482A1-446C-E7E7-D8CA-8A7AA43398CB}"/>
                </a:ext>
              </a:extLst>
            </p:cNvPr>
            <p:cNvSpPr txBox="1"/>
            <p:nvPr/>
          </p:nvSpPr>
          <p:spPr>
            <a:xfrm>
              <a:off x="954476" y="5010244"/>
              <a:ext cx="4377107" cy="1246495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uhaus 93" panose="04030905020B02020C02" pitchFamily="82" charset="0"/>
                </a:rPr>
                <a:t>LABOBOUM</a:t>
              </a:r>
            </a:p>
          </p:txBody>
        </p:sp>
      </p:grpSp>
      <p:pic>
        <p:nvPicPr>
          <p:cNvPr id="4" name="Image 3" descr="Une image contenant clipart, dessin humoristique, illustration, conception&#10;&#10;Description générée automatiquement">
            <a:extLst>
              <a:ext uri="{FF2B5EF4-FFF2-40B4-BE49-F238E27FC236}">
                <a16:creationId xmlns:a16="http://schemas.microsoft.com/office/drawing/2014/main" id="{5CDDAD9C-E683-73CA-BCCA-ECFEC017E9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7923" y="1161107"/>
            <a:ext cx="712937" cy="7649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1DDFEC0-91CD-2EB2-71C1-7D9E5850BB7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200000">
            <a:off x="4206951" y="3268636"/>
            <a:ext cx="3998688" cy="2871632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C278483-67E1-B53E-51D9-DBBE093A53A1}"/>
              </a:ext>
            </a:extLst>
          </p:cNvPr>
          <p:cNvSpPr/>
          <p:nvPr/>
        </p:nvSpPr>
        <p:spPr>
          <a:xfrm rot="16200000">
            <a:off x="6784960" y="880569"/>
            <a:ext cx="2844000" cy="1391271"/>
          </a:xfrm>
          <a:custGeom>
            <a:avLst/>
            <a:gdLst>
              <a:gd name="connsiteX0" fmla="*/ 0 w 2844000"/>
              <a:gd name="connsiteY0" fmla="*/ 231883 h 1391271"/>
              <a:gd name="connsiteX1" fmla="*/ 231883 w 2844000"/>
              <a:gd name="connsiteY1" fmla="*/ 0 h 1391271"/>
              <a:gd name="connsiteX2" fmla="*/ 874546 w 2844000"/>
              <a:gd name="connsiteY2" fmla="*/ 0 h 1391271"/>
              <a:gd name="connsiteX3" fmla="*/ 1469605 w 2844000"/>
              <a:gd name="connsiteY3" fmla="*/ 0 h 1391271"/>
              <a:gd name="connsiteX4" fmla="*/ 2612117 w 2844000"/>
              <a:gd name="connsiteY4" fmla="*/ 0 h 1391271"/>
              <a:gd name="connsiteX5" fmla="*/ 2844000 w 2844000"/>
              <a:gd name="connsiteY5" fmla="*/ 231883 h 1391271"/>
              <a:gd name="connsiteX6" fmla="*/ 2844000 w 2844000"/>
              <a:gd name="connsiteY6" fmla="*/ 686360 h 1391271"/>
              <a:gd name="connsiteX7" fmla="*/ 2844000 w 2844000"/>
              <a:gd name="connsiteY7" fmla="*/ 1159388 h 1391271"/>
              <a:gd name="connsiteX8" fmla="*/ 2612117 w 2844000"/>
              <a:gd name="connsiteY8" fmla="*/ 1391271 h 1391271"/>
              <a:gd name="connsiteX9" fmla="*/ 1969454 w 2844000"/>
              <a:gd name="connsiteY9" fmla="*/ 1391271 h 1391271"/>
              <a:gd name="connsiteX10" fmla="*/ 1398198 w 2844000"/>
              <a:gd name="connsiteY10" fmla="*/ 1391271 h 1391271"/>
              <a:gd name="connsiteX11" fmla="*/ 850744 w 2844000"/>
              <a:gd name="connsiteY11" fmla="*/ 1391271 h 1391271"/>
              <a:gd name="connsiteX12" fmla="*/ 231883 w 2844000"/>
              <a:gd name="connsiteY12" fmla="*/ 1391271 h 1391271"/>
              <a:gd name="connsiteX13" fmla="*/ 0 w 2844000"/>
              <a:gd name="connsiteY13" fmla="*/ 1159388 h 1391271"/>
              <a:gd name="connsiteX14" fmla="*/ 0 w 2844000"/>
              <a:gd name="connsiteY14" fmla="*/ 677085 h 1391271"/>
              <a:gd name="connsiteX15" fmla="*/ 0 w 2844000"/>
              <a:gd name="connsiteY15" fmla="*/ 231883 h 139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44000" h="1391271" fill="none" extrusionOk="0">
                <a:moveTo>
                  <a:pt x="0" y="231883"/>
                </a:moveTo>
                <a:cubicBezTo>
                  <a:pt x="-15973" y="97605"/>
                  <a:pt x="100597" y="-25979"/>
                  <a:pt x="231883" y="0"/>
                </a:cubicBezTo>
                <a:cubicBezTo>
                  <a:pt x="436865" y="-4120"/>
                  <a:pt x="671374" y="47691"/>
                  <a:pt x="874546" y="0"/>
                </a:cubicBezTo>
                <a:cubicBezTo>
                  <a:pt x="1077718" y="-47691"/>
                  <a:pt x="1303898" y="66670"/>
                  <a:pt x="1469605" y="0"/>
                </a:cubicBezTo>
                <a:cubicBezTo>
                  <a:pt x="1635312" y="-66670"/>
                  <a:pt x="2120184" y="136227"/>
                  <a:pt x="2612117" y="0"/>
                </a:cubicBezTo>
                <a:cubicBezTo>
                  <a:pt x="2747894" y="7729"/>
                  <a:pt x="2853733" y="106576"/>
                  <a:pt x="2844000" y="231883"/>
                </a:cubicBezTo>
                <a:cubicBezTo>
                  <a:pt x="2844738" y="339843"/>
                  <a:pt x="2811011" y="591680"/>
                  <a:pt x="2844000" y="686360"/>
                </a:cubicBezTo>
                <a:cubicBezTo>
                  <a:pt x="2876989" y="781040"/>
                  <a:pt x="2828205" y="943039"/>
                  <a:pt x="2844000" y="1159388"/>
                </a:cubicBezTo>
                <a:cubicBezTo>
                  <a:pt x="2827239" y="1277257"/>
                  <a:pt x="2716625" y="1413424"/>
                  <a:pt x="2612117" y="1391271"/>
                </a:cubicBezTo>
                <a:cubicBezTo>
                  <a:pt x="2358711" y="1397001"/>
                  <a:pt x="2241888" y="1337094"/>
                  <a:pt x="1969454" y="1391271"/>
                </a:cubicBezTo>
                <a:cubicBezTo>
                  <a:pt x="1697020" y="1445448"/>
                  <a:pt x="1597907" y="1357866"/>
                  <a:pt x="1398198" y="1391271"/>
                </a:cubicBezTo>
                <a:cubicBezTo>
                  <a:pt x="1198489" y="1424676"/>
                  <a:pt x="1005151" y="1388257"/>
                  <a:pt x="850744" y="1391271"/>
                </a:cubicBezTo>
                <a:cubicBezTo>
                  <a:pt x="696337" y="1394285"/>
                  <a:pt x="421161" y="1360021"/>
                  <a:pt x="231883" y="1391271"/>
                </a:cubicBezTo>
                <a:cubicBezTo>
                  <a:pt x="120791" y="1424463"/>
                  <a:pt x="-4632" y="1308696"/>
                  <a:pt x="0" y="1159388"/>
                </a:cubicBezTo>
                <a:cubicBezTo>
                  <a:pt x="-9774" y="1014712"/>
                  <a:pt x="52823" y="903237"/>
                  <a:pt x="0" y="677085"/>
                </a:cubicBezTo>
                <a:cubicBezTo>
                  <a:pt x="-52823" y="450933"/>
                  <a:pt x="14621" y="379731"/>
                  <a:pt x="0" y="231883"/>
                </a:cubicBezTo>
                <a:close/>
              </a:path>
              <a:path w="2844000" h="1391271" stroke="0" extrusionOk="0">
                <a:moveTo>
                  <a:pt x="0" y="231883"/>
                </a:moveTo>
                <a:cubicBezTo>
                  <a:pt x="18818" y="117002"/>
                  <a:pt x="105425" y="34639"/>
                  <a:pt x="231883" y="0"/>
                </a:cubicBezTo>
                <a:cubicBezTo>
                  <a:pt x="459970" y="-13347"/>
                  <a:pt x="629043" y="509"/>
                  <a:pt x="874546" y="0"/>
                </a:cubicBezTo>
                <a:cubicBezTo>
                  <a:pt x="1120049" y="-509"/>
                  <a:pt x="1298449" y="47967"/>
                  <a:pt x="1445802" y="0"/>
                </a:cubicBezTo>
                <a:cubicBezTo>
                  <a:pt x="1593155" y="-47967"/>
                  <a:pt x="1787919" y="14555"/>
                  <a:pt x="2088466" y="0"/>
                </a:cubicBezTo>
                <a:cubicBezTo>
                  <a:pt x="2389013" y="-14555"/>
                  <a:pt x="2397074" y="34176"/>
                  <a:pt x="2612117" y="0"/>
                </a:cubicBezTo>
                <a:cubicBezTo>
                  <a:pt x="2755648" y="-26312"/>
                  <a:pt x="2832435" y="74136"/>
                  <a:pt x="2844000" y="231883"/>
                </a:cubicBezTo>
                <a:cubicBezTo>
                  <a:pt x="2863899" y="395836"/>
                  <a:pt x="2810752" y="492770"/>
                  <a:pt x="2844000" y="686360"/>
                </a:cubicBezTo>
                <a:cubicBezTo>
                  <a:pt x="2877248" y="879950"/>
                  <a:pt x="2817787" y="1059066"/>
                  <a:pt x="2844000" y="1159388"/>
                </a:cubicBezTo>
                <a:cubicBezTo>
                  <a:pt x="2855339" y="1272343"/>
                  <a:pt x="2739846" y="1360150"/>
                  <a:pt x="2612117" y="1391271"/>
                </a:cubicBezTo>
                <a:cubicBezTo>
                  <a:pt x="2366827" y="1443395"/>
                  <a:pt x="2269196" y="1333346"/>
                  <a:pt x="2017059" y="1391271"/>
                </a:cubicBezTo>
                <a:cubicBezTo>
                  <a:pt x="1764922" y="1449196"/>
                  <a:pt x="1731572" y="1342867"/>
                  <a:pt x="1469605" y="1391271"/>
                </a:cubicBezTo>
                <a:cubicBezTo>
                  <a:pt x="1207638" y="1439675"/>
                  <a:pt x="1135392" y="1337201"/>
                  <a:pt x="922151" y="1391271"/>
                </a:cubicBezTo>
                <a:cubicBezTo>
                  <a:pt x="708910" y="1445341"/>
                  <a:pt x="487969" y="1311982"/>
                  <a:pt x="231883" y="1391271"/>
                </a:cubicBezTo>
                <a:cubicBezTo>
                  <a:pt x="101838" y="1386956"/>
                  <a:pt x="-11967" y="1256636"/>
                  <a:pt x="0" y="1159388"/>
                </a:cubicBezTo>
                <a:cubicBezTo>
                  <a:pt x="-52655" y="939702"/>
                  <a:pt x="34100" y="906744"/>
                  <a:pt x="0" y="714186"/>
                </a:cubicBezTo>
                <a:cubicBezTo>
                  <a:pt x="-34100" y="521628"/>
                  <a:pt x="23164" y="432222"/>
                  <a:pt x="0" y="231883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286205635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94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bâtiment, gris, Symétrie, motif&#10;&#10;Description générée automatiquement">
            <a:extLst>
              <a:ext uri="{FF2B5EF4-FFF2-40B4-BE49-F238E27FC236}">
                <a16:creationId xmlns:a16="http://schemas.microsoft.com/office/drawing/2014/main" id="{C4E2E77D-E67B-5BE5-57DF-AE2129B7C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0" cy="6857999"/>
          </a:xfrm>
          <a:prstGeom prst="rect">
            <a:avLst/>
          </a:prstGeom>
        </p:spPr>
      </p:pic>
      <p:pic>
        <p:nvPicPr>
          <p:cNvPr id="7" name="Image 6" descr="Une image contenant conception&#10;&#10;Description générée automatiquement avec une confiance moyenne">
            <a:extLst>
              <a:ext uri="{FF2B5EF4-FFF2-40B4-BE49-F238E27FC236}">
                <a16:creationId xmlns:a16="http://schemas.microsoft.com/office/drawing/2014/main" id="{45544DC6-B932-B958-D35B-B764630EE0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6585">
            <a:off x="5990942" y="4306241"/>
            <a:ext cx="2748455" cy="2066838"/>
          </a:xfrm>
          <a:prstGeom prst="rect">
            <a:avLst/>
          </a:prstGeom>
        </p:spPr>
      </p:pic>
      <p:pic>
        <p:nvPicPr>
          <p:cNvPr id="14" name="Image 13" descr="Une image contenant art, Graphique, étoile, créativité&#10;&#10;Description générée automatiquement">
            <a:extLst>
              <a:ext uri="{FF2B5EF4-FFF2-40B4-BE49-F238E27FC236}">
                <a16:creationId xmlns:a16="http://schemas.microsoft.com/office/drawing/2014/main" id="{AD30E0E0-E55E-B7A1-F9A0-4E472F7B04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43" y="3108174"/>
            <a:ext cx="2420267" cy="2231486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3B93877F-E59D-CF09-994D-D52BD39046C6}"/>
              </a:ext>
            </a:extLst>
          </p:cNvPr>
          <p:cNvSpPr/>
          <p:nvPr/>
        </p:nvSpPr>
        <p:spPr>
          <a:xfrm rot="1706093">
            <a:off x="1695538" y="2529000"/>
            <a:ext cx="1800000" cy="180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2B07721-254B-BF6B-15DC-96B76C47A824}"/>
              </a:ext>
            </a:extLst>
          </p:cNvPr>
          <p:cNvSpPr/>
          <p:nvPr/>
        </p:nvSpPr>
        <p:spPr>
          <a:xfrm rot="19839994">
            <a:off x="4670071" y="1084736"/>
            <a:ext cx="1800000" cy="1800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A2482A1-446C-E7E7-D8CA-8A7AA43398CB}"/>
              </a:ext>
            </a:extLst>
          </p:cNvPr>
          <p:cNvSpPr txBox="1"/>
          <p:nvPr/>
        </p:nvSpPr>
        <p:spPr>
          <a:xfrm>
            <a:off x="1375571" y="5125659"/>
            <a:ext cx="4015843" cy="10156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LABOBOUM</a:t>
            </a:r>
          </a:p>
        </p:txBody>
      </p:sp>
    </p:spTree>
    <p:extLst>
      <p:ext uri="{BB962C8B-B14F-4D97-AF65-F5344CB8AC3E}">
        <p14:creationId xmlns:p14="http://schemas.microsoft.com/office/powerpoint/2010/main" val="530794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lipart, dessin humoristique, illustration, conception&#10;&#10;Description générée automatiquement">
            <a:extLst>
              <a:ext uri="{FF2B5EF4-FFF2-40B4-BE49-F238E27FC236}">
                <a16:creationId xmlns:a16="http://schemas.microsoft.com/office/drawing/2014/main" id="{5CDDAD9C-E683-73CA-BCCA-ECFEC017E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47923" y="1161107"/>
            <a:ext cx="712937" cy="7649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1DDFEC0-91CD-2EB2-71C1-7D9E5850BB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206951" y="3268636"/>
            <a:ext cx="3998688" cy="2871632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C278483-67E1-B53E-51D9-DBBE093A53A1}"/>
              </a:ext>
            </a:extLst>
          </p:cNvPr>
          <p:cNvSpPr/>
          <p:nvPr/>
        </p:nvSpPr>
        <p:spPr>
          <a:xfrm rot="16200000">
            <a:off x="6784960" y="880569"/>
            <a:ext cx="2844000" cy="1391271"/>
          </a:xfrm>
          <a:custGeom>
            <a:avLst/>
            <a:gdLst>
              <a:gd name="connsiteX0" fmla="*/ 0 w 2844000"/>
              <a:gd name="connsiteY0" fmla="*/ 231883 h 1391271"/>
              <a:gd name="connsiteX1" fmla="*/ 231883 w 2844000"/>
              <a:gd name="connsiteY1" fmla="*/ 0 h 1391271"/>
              <a:gd name="connsiteX2" fmla="*/ 874546 w 2844000"/>
              <a:gd name="connsiteY2" fmla="*/ 0 h 1391271"/>
              <a:gd name="connsiteX3" fmla="*/ 1469605 w 2844000"/>
              <a:gd name="connsiteY3" fmla="*/ 0 h 1391271"/>
              <a:gd name="connsiteX4" fmla="*/ 2612117 w 2844000"/>
              <a:gd name="connsiteY4" fmla="*/ 0 h 1391271"/>
              <a:gd name="connsiteX5" fmla="*/ 2844000 w 2844000"/>
              <a:gd name="connsiteY5" fmla="*/ 231883 h 1391271"/>
              <a:gd name="connsiteX6" fmla="*/ 2844000 w 2844000"/>
              <a:gd name="connsiteY6" fmla="*/ 686360 h 1391271"/>
              <a:gd name="connsiteX7" fmla="*/ 2844000 w 2844000"/>
              <a:gd name="connsiteY7" fmla="*/ 1159388 h 1391271"/>
              <a:gd name="connsiteX8" fmla="*/ 2612117 w 2844000"/>
              <a:gd name="connsiteY8" fmla="*/ 1391271 h 1391271"/>
              <a:gd name="connsiteX9" fmla="*/ 1969454 w 2844000"/>
              <a:gd name="connsiteY9" fmla="*/ 1391271 h 1391271"/>
              <a:gd name="connsiteX10" fmla="*/ 1398198 w 2844000"/>
              <a:gd name="connsiteY10" fmla="*/ 1391271 h 1391271"/>
              <a:gd name="connsiteX11" fmla="*/ 850744 w 2844000"/>
              <a:gd name="connsiteY11" fmla="*/ 1391271 h 1391271"/>
              <a:gd name="connsiteX12" fmla="*/ 231883 w 2844000"/>
              <a:gd name="connsiteY12" fmla="*/ 1391271 h 1391271"/>
              <a:gd name="connsiteX13" fmla="*/ 0 w 2844000"/>
              <a:gd name="connsiteY13" fmla="*/ 1159388 h 1391271"/>
              <a:gd name="connsiteX14" fmla="*/ 0 w 2844000"/>
              <a:gd name="connsiteY14" fmla="*/ 677085 h 1391271"/>
              <a:gd name="connsiteX15" fmla="*/ 0 w 2844000"/>
              <a:gd name="connsiteY15" fmla="*/ 231883 h 139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44000" h="1391271" fill="none" extrusionOk="0">
                <a:moveTo>
                  <a:pt x="0" y="231883"/>
                </a:moveTo>
                <a:cubicBezTo>
                  <a:pt x="-15973" y="97605"/>
                  <a:pt x="100597" y="-25979"/>
                  <a:pt x="231883" y="0"/>
                </a:cubicBezTo>
                <a:cubicBezTo>
                  <a:pt x="436865" y="-4120"/>
                  <a:pt x="671374" y="47691"/>
                  <a:pt x="874546" y="0"/>
                </a:cubicBezTo>
                <a:cubicBezTo>
                  <a:pt x="1077718" y="-47691"/>
                  <a:pt x="1303898" y="66670"/>
                  <a:pt x="1469605" y="0"/>
                </a:cubicBezTo>
                <a:cubicBezTo>
                  <a:pt x="1635312" y="-66670"/>
                  <a:pt x="2120184" y="136227"/>
                  <a:pt x="2612117" y="0"/>
                </a:cubicBezTo>
                <a:cubicBezTo>
                  <a:pt x="2747894" y="7729"/>
                  <a:pt x="2853733" y="106576"/>
                  <a:pt x="2844000" y="231883"/>
                </a:cubicBezTo>
                <a:cubicBezTo>
                  <a:pt x="2844738" y="339843"/>
                  <a:pt x="2811011" y="591680"/>
                  <a:pt x="2844000" y="686360"/>
                </a:cubicBezTo>
                <a:cubicBezTo>
                  <a:pt x="2876989" y="781040"/>
                  <a:pt x="2828205" y="943039"/>
                  <a:pt x="2844000" y="1159388"/>
                </a:cubicBezTo>
                <a:cubicBezTo>
                  <a:pt x="2827239" y="1277257"/>
                  <a:pt x="2716625" y="1413424"/>
                  <a:pt x="2612117" y="1391271"/>
                </a:cubicBezTo>
                <a:cubicBezTo>
                  <a:pt x="2358711" y="1397001"/>
                  <a:pt x="2241888" y="1337094"/>
                  <a:pt x="1969454" y="1391271"/>
                </a:cubicBezTo>
                <a:cubicBezTo>
                  <a:pt x="1697020" y="1445448"/>
                  <a:pt x="1597907" y="1357866"/>
                  <a:pt x="1398198" y="1391271"/>
                </a:cubicBezTo>
                <a:cubicBezTo>
                  <a:pt x="1198489" y="1424676"/>
                  <a:pt x="1005151" y="1388257"/>
                  <a:pt x="850744" y="1391271"/>
                </a:cubicBezTo>
                <a:cubicBezTo>
                  <a:pt x="696337" y="1394285"/>
                  <a:pt x="421161" y="1360021"/>
                  <a:pt x="231883" y="1391271"/>
                </a:cubicBezTo>
                <a:cubicBezTo>
                  <a:pt x="120791" y="1424463"/>
                  <a:pt x="-4632" y="1308696"/>
                  <a:pt x="0" y="1159388"/>
                </a:cubicBezTo>
                <a:cubicBezTo>
                  <a:pt x="-9774" y="1014712"/>
                  <a:pt x="52823" y="903237"/>
                  <a:pt x="0" y="677085"/>
                </a:cubicBezTo>
                <a:cubicBezTo>
                  <a:pt x="-52823" y="450933"/>
                  <a:pt x="14621" y="379731"/>
                  <a:pt x="0" y="231883"/>
                </a:cubicBezTo>
                <a:close/>
              </a:path>
              <a:path w="2844000" h="1391271" stroke="0" extrusionOk="0">
                <a:moveTo>
                  <a:pt x="0" y="231883"/>
                </a:moveTo>
                <a:cubicBezTo>
                  <a:pt x="18818" y="117002"/>
                  <a:pt x="105425" y="34639"/>
                  <a:pt x="231883" y="0"/>
                </a:cubicBezTo>
                <a:cubicBezTo>
                  <a:pt x="459970" y="-13347"/>
                  <a:pt x="629043" y="509"/>
                  <a:pt x="874546" y="0"/>
                </a:cubicBezTo>
                <a:cubicBezTo>
                  <a:pt x="1120049" y="-509"/>
                  <a:pt x="1298449" y="47967"/>
                  <a:pt x="1445802" y="0"/>
                </a:cubicBezTo>
                <a:cubicBezTo>
                  <a:pt x="1593155" y="-47967"/>
                  <a:pt x="1787919" y="14555"/>
                  <a:pt x="2088466" y="0"/>
                </a:cubicBezTo>
                <a:cubicBezTo>
                  <a:pt x="2389013" y="-14555"/>
                  <a:pt x="2397074" y="34176"/>
                  <a:pt x="2612117" y="0"/>
                </a:cubicBezTo>
                <a:cubicBezTo>
                  <a:pt x="2755648" y="-26312"/>
                  <a:pt x="2832435" y="74136"/>
                  <a:pt x="2844000" y="231883"/>
                </a:cubicBezTo>
                <a:cubicBezTo>
                  <a:pt x="2863899" y="395836"/>
                  <a:pt x="2810752" y="492770"/>
                  <a:pt x="2844000" y="686360"/>
                </a:cubicBezTo>
                <a:cubicBezTo>
                  <a:pt x="2877248" y="879950"/>
                  <a:pt x="2817787" y="1059066"/>
                  <a:pt x="2844000" y="1159388"/>
                </a:cubicBezTo>
                <a:cubicBezTo>
                  <a:pt x="2855339" y="1272343"/>
                  <a:pt x="2739846" y="1360150"/>
                  <a:pt x="2612117" y="1391271"/>
                </a:cubicBezTo>
                <a:cubicBezTo>
                  <a:pt x="2366827" y="1443395"/>
                  <a:pt x="2269196" y="1333346"/>
                  <a:pt x="2017059" y="1391271"/>
                </a:cubicBezTo>
                <a:cubicBezTo>
                  <a:pt x="1764922" y="1449196"/>
                  <a:pt x="1731572" y="1342867"/>
                  <a:pt x="1469605" y="1391271"/>
                </a:cubicBezTo>
                <a:cubicBezTo>
                  <a:pt x="1207638" y="1439675"/>
                  <a:pt x="1135392" y="1337201"/>
                  <a:pt x="922151" y="1391271"/>
                </a:cubicBezTo>
                <a:cubicBezTo>
                  <a:pt x="708910" y="1445341"/>
                  <a:pt x="487969" y="1311982"/>
                  <a:pt x="231883" y="1391271"/>
                </a:cubicBezTo>
                <a:cubicBezTo>
                  <a:pt x="101838" y="1386956"/>
                  <a:pt x="-11967" y="1256636"/>
                  <a:pt x="0" y="1159388"/>
                </a:cubicBezTo>
                <a:cubicBezTo>
                  <a:pt x="-52655" y="939702"/>
                  <a:pt x="34100" y="906744"/>
                  <a:pt x="0" y="714186"/>
                </a:cubicBezTo>
                <a:cubicBezTo>
                  <a:pt x="-34100" y="521628"/>
                  <a:pt x="23164" y="432222"/>
                  <a:pt x="0" y="231883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2862056358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B433350-4E0B-0570-3F62-936F350ED155}"/>
              </a:ext>
            </a:extLst>
          </p:cNvPr>
          <p:cNvGrpSpPr/>
          <p:nvPr/>
        </p:nvGrpSpPr>
        <p:grpSpPr>
          <a:xfrm rot="16200000">
            <a:off x="-1158461" y="1127539"/>
            <a:ext cx="6888922" cy="4572000"/>
            <a:chOff x="-1" y="1"/>
            <a:chExt cx="9144000" cy="6857999"/>
          </a:xfrm>
        </p:grpSpPr>
        <p:pic>
          <p:nvPicPr>
            <p:cNvPr id="3" name="Image 2" descr="Une image contenant bâtiment, gris, Symétrie, motif&#10;&#10;Description générée automatiquement">
              <a:extLst>
                <a:ext uri="{FF2B5EF4-FFF2-40B4-BE49-F238E27FC236}">
                  <a16:creationId xmlns:a16="http://schemas.microsoft.com/office/drawing/2014/main" id="{F884FAD9-08C5-04A9-2984-04EA264AA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9144000" cy="6857999"/>
            </a:xfrm>
            <a:prstGeom prst="rect">
              <a:avLst/>
            </a:prstGeom>
          </p:spPr>
        </p:pic>
        <p:pic>
          <p:nvPicPr>
            <p:cNvPr id="8" name="Image 7" descr="Une image contenant conception&#10;&#10;Description générée automatiquement avec une confiance moyenne">
              <a:extLst>
                <a:ext uri="{FF2B5EF4-FFF2-40B4-BE49-F238E27FC236}">
                  <a16:creationId xmlns:a16="http://schemas.microsoft.com/office/drawing/2014/main" id="{F7BB36D7-887F-50F7-EC8A-0DA7C7F0B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46585">
              <a:off x="6320031" y="4254338"/>
              <a:ext cx="2412958" cy="2066838"/>
            </a:xfrm>
            <a:prstGeom prst="rect">
              <a:avLst/>
            </a:prstGeom>
          </p:spPr>
        </p:pic>
        <p:pic>
          <p:nvPicPr>
            <p:cNvPr id="9" name="Image 8" descr="Une image contenant art, Graphique, étoile, créativité&#10;&#10;Description générée automatiquement">
              <a:extLst>
                <a:ext uri="{FF2B5EF4-FFF2-40B4-BE49-F238E27FC236}">
                  <a16:creationId xmlns:a16="http://schemas.microsoft.com/office/drawing/2014/main" id="{5887D1FC-25B8-BA12-1A83-3F775EB21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756" y="3108175"/>
              <a:ext cx="2140753" cy="2231487"/>
            </a:xfrm>
            <a:prstGeom prst="rect">
              <a:avLst/>
            </a:prstGeom>
          </p:spPr>
        </p:pic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D1A23CBF-1883-BB1C-0FDF-27D521833328}"/>
                </a:ext>
              </a:extLst>
            </p:cNvPr>
            <p:cNvSpPr/>
            <p:nvPr/>
          </p:nvSpPr>
          <p:spPr>
            <a:xfrm rot="1706093">
              <a:off x="1674661" y="2183018"/>
              <a:ext cx="1672459" cy="18900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9808D4EA-988E-A642-E41A-738173C6905F}"/>
                </a:ext>
              </a:extLst>
            </p:cNvPr>
            <p:cNvSpPr/>
            <p:nvPr/>
          </p:nvSpPr>
          <p:spPr>
            <a:xfrm rot="19839994">
              <a:off x="4697756" y="1114268"/>
              <a:ext cx="1672459" cy="18900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1AD8B2A-4526-E9F8-A04D-D8AFF30D5909}"/>
                </a:ext>
              </a:extLst>
            </p:cNvPr>
            <p:cNvSpPr txBox="1"/>
            <p:nvPr/>
          </p:nvSpPr>
          <p:spPr>
            <a:xfrm>
              <a:off x="1224879" y="4770252"/>
              <a:ext cx="4309107" cy="1246495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48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uhaus 93" panose="04030905020B02020C02" pitchFamily="82" charset="0"/>
                </a:rPr>
                <a:t>LABOBOUM</a:t>
              </a:r>
              <a:endParaRPr lang="fr-FR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39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663B075-1E95-BC35-2E53-3F53ACE861CF}"/>
              </a:ext>
            </a:extLst>
          </p:cNvPr>
          <p:cNvSpPr txBox="1"/>
          <p:nvPr/>
        </p:nvSpPr>
        <p:spPr>
          <a:xfrm>
            <a:off x="81642" y="200215"/>
            <a:ext cx="8980715" cy="6484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fr-FR" dirty="0">
                <a:latin typeface="Comic Sans MS" panose="030F0702030302020204" pitchFamily="66" charset="0"/>
              </a:rPr>
              <a:t>JEU coopératif : tout le monde gagne ou tout le monde perd.</a:t>
            </a:r>
          </a:p>
          <a:p>
            <a:pPr>
              <a:lnSpc>
                <a:spcPct val="125000"/>
              </a:lnSpc>
            </a:pPr>
            <a:endParaRPr lang="fr-FR" sz="700" dirty="0"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</a:pPr>
            <a:r>
              <a:rPr lang="fr-FR" sz="2400" dirty="0">
                <a:solidFill>
                  <a:srgbClr val="002060"/>
                </a:solidFill>
                <a:latin typeface="Bauhaus 93" panose="04030905020B02020C02" pitchFamily="82" charset="0"/>
              </a:rPr>
              <a:t>BUT du jeu : </a:t>
            </a:r>
          </a:p>
          <a:p>
            <a:pPr algn="ctr">
              <a:lnSpc>
                <a:spcPct val="125000"/>
              </a:lnSpc>
            </a:pPr>
            <a:r>
              <a:rPr lang="fr-FR" dirty="0">
                <a:latin typeface="Comic Sans MS" panose="030F0702030302020204" pitchFamily="66" charset="0"/>
              </a:rPr>
              <a:t>Rassembler le maximum de réponses JUSTES avant que le LABO n’explose ! </a:t>
            </a:r>
          </a:p>
          <a:p>
            <a:pPr>
              <a:lnSpc>
                <a:spcPct val="125000"/>
              </a:lnSpc>
            </a:pPr>
            <a:endParaRPr lang="fr-FR" sz="1200" dirty="0"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</a:pPr>
            <a:r>
              <a:rPr lang="fr-FR" sz="2400" dirty="0">
                <a:solidFill>
                  <a:srgbClr val="002060"/>
                </a:solidFill>
                <a:latin typeface="Bauhaus 93" panose="04030905020B02020C02" pitchFamily="82" charset="0"/>
              </a:rPr>
              <a:t>DEROULEMENT du jeu : </a:t>
            </a:r>
          </a:p>
          <a:p>
            <a:pPr>
              <a:lnSpc>
                <a:spcPct val="125000"/>
              </a:lnSpc>
            </a:pPr>
            <a:endParaRPr lang="fr-FR" sz="800" dirty="0">
              <a:latin typeface="Comic Sans MS" panose="030F0702030302020204" pitchFamily="66" charset="0"/>
            </a:endParaRPr>
          </a:p>
          <a:p>
            <a:pPr>
              <a:lnSpc>
                <a:spcPct val="125000"/>
              </a:lnSpc>
            </a:pPr>
            <a:r>
              <a:rPr lang="fr-FR" dirty="0">
                <a:highlight>
                  <a:srgbClr val="FFFF00"/>
                </a:highlight>
                <a:latin typeface="Comic Sans MS" panose="030F0702030302020204" pitchFamily="66" charset="0"/>
              </a:rPr>
              <a:t>1/ </a:t>
            </a:r>
            <a:r>
              <a:rPr lang="fr-FR" dirty="0">
                <a:latin typeface="Comic Sans MS" panose="030F0702030302020204" pitchFamily="66" charset="0"/>
              </a:rPr>
              <a:t>Placer le plateau au centre. Rassembler les cartes </a:t>
            </a:r>
            <a:r>
              <a:rPr lang="fr-FR" dirty="0">
                <a:solidFill>
                  <a:schemeClr val="bg1"/>
                </a:solidFill>
                <a:latin typeface="Comic Sans MS" panose="030F0702030302020204" pitchFamily="66" charset="0"/>
              </a:rPr>
              <a:t>« BOOM » </a:t>
            </a:r>
            <a:r>
              <a:rPr lang="fr-FR" dirty="0">
                <a:latin typeface="Comic Sans MS" panose="030F0702030302020204" pitchFamily="66" charset="0"/>
              </a:rPr>
              <a:t>à côté du plateau.</a:t>
            </a:r>
          </a:p>
          <a:p>
            <a:pPr>
              <a:lnSpc>
                <a:spcPct val="125000"/>
              </a:lnSpc>
            </a:pPr>
            <a:endParaRPr lang="fr-FR" sz="11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highlight>
                  <a:srgbClr val="FFFF00"/>
                </a:highlight>
                <a:latin typeface="Comic Sans MS" panose="030F0702030302020204" pitchFamily="66" charset="0"/>
              </a:rPr>
              <a:t>2/ </a:t>
            </a:r>
            <a:r>
              <a:rPr lang="fr-FR" dirty="0">
                <a:latin typeface="Comic Sans MS" panose="030F0702030302020204" pitchFamily="66" charset="0"/>
              </a:rPr>
              <a:t>Chaque joueur tire une carte QUESTION et la pose à la personne à sa droite.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Comic Sans MS" panose="030F0702030302020204" pitchFamily="66" charset="0"/>
              </a:rPr>
              <a:t>	Si la réponse est JUSTE, la carte QUESTION est conservée dans la pile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Comic Sans MS" panose="030F0702030302020204" pitchFamily="66" charset="0"/>
              </a:rPr>
              <a:t>	Si la réponse est FAUSSE, une carte </a:t>
            </a:r>
            <a:r>
              <a:rPr lang="fr-FR" dirty="0">
                <a:solidFill>
                  <a:schemeClr val="bg1"/>
                </a:solidFill>
                <a:latin typeface="Comic Sans MS" panose="030F0702030302020204" pitchFamily="66" charset="0"/>
              </a:rPr>
              <a:t>« BOOM » </a:t>
            </a:r>
            <a:r>
              <a:rPr lang="fr-FR" dirty="0">
                <a:latin typeface="Comic Sans MS" panose="030F0702030302020204" pitchFamily="66" charset="0"/>
              </a:rPr>
              <a:t>est posée sur le plateau.</a:t>
            </a:r>
          </a:p>
          <a:p>
            <a:pPr>
              <a:lnSpc>
                <a:spcPct val="125000"/>
              </a:lnSpc>
            </a:pPr>
            <a:endParaRPr lang="fr-FR" sz="1100" dirty="0">
              <a:latin typeface="Comic Sans MS" panose="030F0702030302020204" pitchFamily="66" charset="0"/>
            </a:endParaRPr>
          </a:p>
          <a:p>
            <a:pPr>
              <a:lnSpc>
                <a:spcPct val="125000"/>
              </a:lnSpc>
            </a:pPr>
            <a:r>
              <a:rPr lang="fr-FR" dirty="0">
                <a:highlight>
                  <a:srgbClr val="FFFF00"/>
                </a:highlight>
                <a:latin typeface="Comic Sans MS" panose="030F0702030302020204" pitchFamily="66" charset="0"/>
              </a:rPr>
              <a:t>3/ </a:t>
            </a:r>
            <a:r>
              <a:rPr lang="fr-FR" dirty="0">
                <a:latin typeface="Comic Sans MS" panose="030F0702030302020204" pitchFamily="66" charset="0"/>
              </a:rPr>
              <a:t>Le jeu se poursuit ainsi dans le sens des aiguilles d’une montre. </a:t>
            </a:r>
          </a:p>
          <a:p>
            <a:pPr>
              <a:lnSpc>
                <a:spcPct val="125000"/>
              </a:lnSpc>
            </a:pPr>
            <a:endParaRPr lang="fr-FR" sz="1100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rgbClr val="002060"/>
                </a:solidFill>
                <a:latin typeface="Bauhaus 93" panose="04030905020B02020C02" pitchFamily="82" charset="0"/>
              </a:rPr>
              <a:t>FIN du jeu : </a:t>
            </a:r>
          </a:p>
          <a:p>
            <a:pPr algn="ctr">
              <a:lnSpc>
                <a:spcPct val="150000"/>
              </a:lnSpc>
            </a:pPr>
            <a:endParaRPr lang="fr-FR" sz="1200" dirty="0">
              <a:solidFill>
                <a:srgbClr val="002060"/>
              </a:solidFill>
              <a:latin typeface="Bauhaus 93" panose="04030905020B02020C02" pitchFamily="82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Comic Sans MS" panose="030F0702030302020204" pitchFamily="66" charset="0"/>
              </a:rPr>
              <a:t>Le jeu s’arrête quand toutes les cases </a:t>
            </a:r>
            <a:r>
              <a:rPr lang="fr-FR" dirty="0">
                <a:solidFill>
                  <a:schemeClr val="bg1"/>
                </a:solidFill>
                <a:latin typeface="Comic Sans MS" panose="030F0702030302020204" pitchFamily="66" charset="0"/>
              </a:rPr>
              <a:t>« BOOM »</a:t>
            </a:r>
            <a:r>
              <a:rPr lang="fr-FR" dirty="0">
                <a:latin typeface="Comic Sans MS" panose="030F0702030302020204" pitchFamily="66" charset="0"/>
              </a:rPr>
              <a:t> du plateau ont été complétées. On compte alors le nombre de cartes QUESTION de la pile</a:t>
            </a:r>
          </a:p>
        </p:txBody>
      </p:sp>
      <p:pic>
        <p:nvPicPr>
          <p:cNvPr id="4" name="Image 3" descr="Une image contenant clipart, dessin humoristique, illustration, conception&#10;&#10;Description générée automatiquement">
            <a:extLst>
              <a:ext uri="{FF2B5EF4-FFF2-40B4-BE49-F238E27FC236}">
                <a16:creationId xmlns:a16="http://schemas.microsoft.com/office/drawing/2014/main" id="{2A6578BC-A916-14D2-E1DE-5E47D73EEC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56" y="3330652"/>
            <a:ext cx="373372" cy="400614"/>
          </a:xfrm>
          <a:prstGeom prst="rect">
            <a:avLst/>
          </a:prstGeom>
        </p:spPr>
      </p:pic>
      <p:pic>
        <p:nvPicPr>
          <p:cNvPr id="5" name="Image 4" descr="Une image contenant clipart, dessin humoristique, illustration, conception&#10;&#10;Description générée automatiquement">
            <a:extLst>
              <a:ext uri="{FF2B5EF4-FFF2-40B4-BE49-F238E27FC236}">
                <a16:creationId xmlns:a16="http://schemas.microsoft.com/office/drawing/2014/main" id="{19182904-49D2-1188-CFED-FB75A55AB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10" y="6166724"/>
            <a:ext cx="351603" cy="37725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88E15DE-CC56-A4AD-8721-666682DE4E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7797" r="6784" b="15307"/>
          <a:stretch/>
        </p:blipFill>
        <p:spPr>
          <a:xfrm>
            <a:off x="5842441" y="2132466"/>
            <a:ext cx="1026371" cy="7365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4D2FD8C-C2F6-260F-F3AA-CFD29FD135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7797" r="6784" b="15307"/>
          <a:stretch/>
        </p:blipFill>
        <p:spPr>
          <a:xfrm>
            <a:off x="4666343" y="3644182"/>
            <a:ext cx="1026371" cy="7365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50D9580-9A19-464B-7C3E-0CFAD7E77F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7797" r="6784" b="15307"/>
          <a:stretch/>
        </p:blipFill>
        <p:spPr>
          <a:xfrm>
            <a:off x="4307630" y="5517233"/>
            <a:ext cx="1026371" cy="73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589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501</TotalTime>
  <Words>53</Words>
  <Application>Microsoft Office PowerPoint</Application>
  <PresentationFormat>Affichage à l'écran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Bauhaus 93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</dc:creator>
  <cp:lastModifiedBy>utilisateur</cp:lastModifiedBy>
  <cp:revision>23</cp:revision>
  <cp:lastPrinted>2023-09-07T13:12:18Z</cp:lastPrinted>
  <dcterms:created xsi:type="dcterms:W3CDTF">2023-08-29T16:31:30Z</dcterms:created>
  <dcterms:modified xsi:type="dcterms:W3CDTF">2025-06-16T04:20:51Z</dcterms:modified>
</cp:coreProperties>
</file>