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3D8B9B-14CC-43CF-BFA0-ED4FDD1E53D4}" type="datetimeFigureOut">
              <a:rPr lang="fr-FR" smtClean="0"/>
              <a:pPr/>
              <a:t>16/11/2023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B395-4E5F-42B2-BA78-DEB9039E587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>
                <a:solidFill>
                  <a:srgbClr val="FF0066"/>
                </a:solidFill>
              </a:rPr>
              <a:t>Times’UP!</a:t>
            </a:r>
            <a:br>
              <a:rPr lang="fr-FR" dirty="0">
                <a:solidFill>
                  <a:srgbClr val="FF0066"/>
                </a:solidFill>
              </a:rPr>
            </a:br>
            <a:r>
              <a:rPr lang="fr-FR" dirty="0"/>
              <a:t>La démarche scientifique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951106"/>
            <a:ext cx="8596613" cy="4585871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u="sng" dirty="0">
                <a:latin typeface="+mn-lt"/>
                <a:cs typeface="+mn-cs"/>
              </a:rPr>
              <a:t>Le matériel 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  <a:cs typeface="+mn-cs"/>
              </a:rPr>
              <a:t>24 cartes avec du vocabulaire </a:t>
            </a:r>
            <a:r>
              <a:rPr lang="fr-FR" sz="2000" dirty="0"/>
              <a:t>en lien avec la démarche scientifique </a:t>
            </a:r>
            <a:r>
              <a:rPr lang="fr-FR" sz="2000" dirty="0">
                <a:latin typeface="+mn-lt"/>
                <a:cs typeface="+mn-cs"/>
              </a:rPr>
              <a:t>(mot ou groupe de 2 mots)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Un chrono sur téléphone (40 secondes)</a:t>
            </a:r>
            <a:endParaRPr lang="fr-FR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12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u="sng" dirty="0">
                <a:latin typeface="+mn-lt"/>
                <a:cs typeface="+mn-cs"/>
              </a:rPr>
              <a:t>Nombre de joueurs :</a:t>
            </a:r>
            <a:r>
              <a:rPr lang="fr-FR" sz="2000" dirty="0">
                <a:latin typeface="+mn-lt"/>
                <a:cs typeface="+mn-cs"/>
              </a:rPr>
              <a:t> 	2 équipes jouent l’une contre l’autre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  <a:cs typeface="+mn-cs"/>
              </a:rPr>
              <a:t>			1 équipe = 2 joueurs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+mn-lt"/>
              <a:cs typeface="+mn-cs"/>
            </a:endParaRPr>
          </a:p>
          <a:p>
            <a:pPr>
              <a:defRPr/>
            </a:pPr>
            <a:endParaRPr lang="fr-FR" sz="2000" u="sng" dirty="0"/>
          </a:p>
          <a:p>
            <a:pPr>
              <a:defRPr/>
            </a:pPr>
            <a:endParaRPr lang="fr-FR" sz="2000" u="sng" dirty="0"/>
          </a:p>
          <a:p>
            <a:pPr>
              <a:defRPr/>
            </a:pPr>
            <a:endParaRPr lang="fr-FR" sz="2000" u="sng" dirty="0"/>
          </a:p>
          <a:p>
            <a:pPr algn="ctr">
              <a:defRPr/>
            </a:pPr>
            <a:r>
              <a:rPr lang="fr-FR" sz="2000" b="1" u="sng" dirty="0"/>
              <a:t>But : </a:t>
            </a:r>
            <a:r>
              <a:rPr lang="fr-FR" sz="2000" b="1" dirty="0"/>
              <a:t>Faire deviner le plus de mots possibles (un point par carte devinée)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+mn-lt"/>
              <a:cs typeface="+mn-cs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2986534" y="73025"/>
            <a:ext cx="60499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500" b="1" u="sng" dirty="0"/>
              <a:t>Règles du jeu :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0825" y="188640"/>
            <a:ext cx="8596613" cy="8217634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u="sng" dirty="0">
                <a:latin typeface="+mn-lt"/>
                <a:cs typeface="+mn-cs"/>
              </a:rPr>
              <a:t>Principe : en 3 manches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u="sng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>
                <a:latin typeface="+mn-lt"/>
                <a:cs typeface="+mn-cs"/>
              </a:rPr>
              <a:t>. </a:t>
            </a:r>
            <a:r>
              <a:rPr lang="fr-FR" sz="2000" b="1" dirty="0">
                <a:solidFill>
                  <a:srgbClr val="00B050"/>
                </a:solidFill>
                <a:latin typeface="+mn-lt"/>
                <a:cs typeface="+mn-cs"/>
              </a:rPr>
              <a:t>1</a:t>
            </a:r>
            <a:r>
              <a:rPr lang="fr-FR" sz="2000" b="1" baseline="30000" dirty="0">
                <a:solidFill>
                  <a:srgbClr val="00B050"/>
                </a:solidFill>
                <a:latin typeface="+mn-lt"/>
                <a:cs typeface="+mn-cs"/>
              </a:rPr>
              <a:t>ère</a:t>
            </a:r>
            <a:r>
              <a:rPr lang="fr-FR" sz="2000" b="1" dirty="0">
                <a:solidFill>
                  <a:srgbClr val="00B050"/>
                </a:solidFill>
                <a:latin typeface="+mn-lt"/>
                <a:cs typeface="+mn-cs"/>
              </a:rPr>
              <a:t> manche</a:t>
            </a:r>
            <a:r>
              <a:rPr lang="fr-FR" sz="2000" dirty="0">
                <a:latin typeface="+mn-lt"/>
                <a:cs typeface="+mn-cs"/>
              </a:rPr>
              <a:t>: un joueur tente de faire deviner le maximum de cartes en 40 secondes . </a:t>
            </a:r>
            <a:r>
              <a:rPr lang="fr-FR" sz="2000" dirty="0">
                <a:solidFill>
                  <a:srgbClr val="00B050"/>
                </a:solidFill>
                <a:latin typeface="+mn-lt"/>
                <a:cs typeface="+mn-cs"/>
              </a:rPr>
              <a:t>Il peut parler librement</a:t>
            </a:r>
            <a:r>
              <a:rPr lang="fr-FR" sz="2000" dirty="0">
                <a:latin typeface="+mn-lt"/>
                <a:cs typeface="+mn-cs"/>
              </a:rPr>
              <a:t>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Quand les 40 s sont écoulées, il passe la pile de cartes à l’équipe adverse.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La manche s’achève quend toutes les cartes ont été devinées.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Compter les points – Mélanger les cartes.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b="1" dirty="0">
                <a:solidFill>
                  <a:srgbClr val="7030A0"/>
                </a:solidFill>
              </a:rPr>
              <a:t>2</a:t>
            </a:r>
            <a:r>
              <a:rPr lang="fr-FR" sz="2000" b="1" baseline="30000" dirty="0">
                <a:solidFill>
                  <a:srgbClr val="7030A0"/>
                </a:solidFill>
              </a:rPr>
              <a:t>ème</a:t>
            </a:r>
            <a:r>
              <a:rPr lang="fr-FR" sz="2000" b="1" dirty="0">
                <a:solidFill>
                  <a:srgbClr val="7030A0"/>
                </a:solidFill>
              </a:rPr>
              <a:t> manche</a:t>
            </a:r>
            <a:r>
              <a:rPr lang="fr-FR" sz="2000" dirty="0"/>
              <a:t>: Idem MAIS </a:t>
            </a:r>
            <a:r>
              <a:rPr lang="fr-FR" sz="2000" dirty="0">
                <a:solidFill>
                  <a:srgbClr val="7030A0"/>
                </a:solidFill>
              </a:rPr>
              <a:t>celui qui fait deviner et celui qui devine ne peuvent prononcer qu’un seul mot!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dirty="0"/>
              <a:t>Compter les points – Mélanger les cartes.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just">
              <a:defRPr/>
            </a:pPr>
            <a:r>
              <a:rPr lang="fr-FR" sz="2000" b="1" dirty="0">
                <a:solidFill>
                  <a:srgbClr val="00B0F0"/>
                </a:solidFill>
              </a:rPr>
              <a:t>3</a:t>
            </a:r>
            <a:r>
              <a:rPr lang="fr-FR" sz="2000" b="1" baseline="30000" dirty="0">
                <a:solidFill>
                  <a:srgbClr val="00B0F0"/>
                </a:solidFill>
              </a:rPr>
              <a:t>ème</a:t>
            </a:r>
            <a:r>
              <a:rPr lang="fr-FR" sz="2000" b="1" dirty="0">
                <a:solidFill>
                  <a:srgbClr val="00B0F0"/>
                </a:solidFill>
              </a:rPr>
              <a:t> manche</a:t>
            </a:r>
            <a:r>
              <a:rPr lang="fr-FR" sz="2000" dirty="0"/>
              <a:t>: Idem MAIS </a:t>
            </a:r>
            <a:r>
              <a:rPr lang="fr-FR" sz="2000" dirty="0">
                <a:solidFill>
                  <a:srgbClr val="00B0F0"/>
                </a:solidFill>
              </a:rPr>
              <a:t>le joueur qui fait deviner ne doit rien dire juste mimer ou utiliser des bruitages! Celui qui devine ne peut faire qu’une seule proposition.</a:t>
            </a:r>
          </a:p>
          <a:p>
            <a:pPr algn="just">
              <a:defRPr/>
            </a:pPr>
            <a:endParaRPr lang="fr-FR" sz="2000" dirty="0">
              <a:solidFill>
                <a:srgbClr val="00B0F0"/>
              </a:solidFill>
            </a:endParaRPr>
          </a:p>
          <a:p>
            <a:pPr algn="ctr">
              <a:defRPr/>
            </a:pPr>
            <a:r>
              <a:rPr lang="fr-FR" sz="2000" dirty="0"/>
              <a:t>Compter les points.</a:t>
            </a:r>
          </a:p>
          <a:p>
            <a:pPr algn="ctr">
              <a:defRPr/>
            </a:pPr>
            <a:endParaRPr lang="fr-FR" sz="500" dirty="0"/>
          </a:p>
          <a:p>
            <a:pPr algn="ctr">
              <a:defRPr/>
            </a:pPr>
            <a:r>
              <a:rPr lang="fr-FR" sz="2000" dirty="0"/>
              <a:t>Additionner les points des 3 manches.</a:t>
            </a:r>
          </a:p>
          <a:p>
            <a:pPr algn="just">
              <a:defRPr/>
            </a:pPr>
            <a:endParaRPr lang="fr-FR" sz="20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+mn-lt"/>
              <a:cs typeface="+mn-cs"/>
            </a:endParaRPr>
          </a:p>
        </p:txBody>
      </p:sp>
      <p:sp>
        <p:nvSpPr>
          <p:cNvPr id="2051" name="ZoneTexte 5"/>
          <p:cNvSpPr txBox="1">
            <a:spLocks noChangeArrowheads="1"/>
          </p:cNvSpPr>
          <p:nvPr/>
        </p:nvSpPr>
        <p:spPr bwMode="auto">
          <a:xfrm>
            <a:off x="3058542" y="73025"/>
            <a:ext cx="604996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altLang="fr-FR" sz="2500" b="1" u="sng" dirty="0"/>
              <a:t>Règles du jeu 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0825" y="514264"/>
            <a:ext cx="8596613" cy="698652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u="sng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000" u="sng" dirty="0">
                <a:solidFill>
                  <a:srgbClr val="FF0000"/>
                </a:solidFill>
                <a:latin typeface="+mn-lt"/>
                <a:cs typeface="+mn-cs"/>
              </a:rPr>
              <a:t>Les interdits:</a:t>
            </a:r>
          </a:p>
          <a:p>
            <a:pPr algn="just">
              <a:defRPr/>
            </a:pPr>
            <a:r>
              <a:rPr lang="fr-FR" sz="2000" dirty="0">
                <a:solidFill>
                  <a:srgbClr val="FF0000"/>
                </a:solidFill>
              </a:rPr>
              <a:t> - prononcer des mots de la même famille que celui qui doit être deviné</a:t>
            </a:r>
          </a:p>
          <a:p>
            <a:pPr algn="just">
              <a:buFontTx/>
              <a:buChar char="-"/>
              <a:defRPr/>
            </a:pPr>
            <a:r>
              <a:rPr lang="fr-FR" sz="2000" dirty="0">
                <a:solidFill>
                  <a:srgbClr val="FF0000"/>
                </a:solidFill>
              </a:rPr>
              <a:t> traduire le mot ou une partie dans une autre langue</a:t>
            </a:r>
          </a:p>
          <a:p>
            <a:pPr algn="just">
              <a:buFontTx/>
              <a:buChar char="-"/>
              <a:defRPr/>
            </a:pPr>
            <a:r>
              <a:rPr lang="fr-FR" sz="2000" dirty="0">
                <a:solidFill>
                  <a:srgbClr val="FF0000"/>
                </a:solidFill>
              </a:rPr>
              <a:t> épeler le mot</a:t>
            </a:r>
          </a:p>
          <a:p>
            <a:pPr algn="just">
              <a:buFontTx/>
              <a:buChar char="-"/>
              <a:defRPr/>
            </a:pPr>
            <a:r>
              <a:rPr lang="fr-FR" sz="2000" dirty="0">
                <a:solidFill>
                  <a:srgbClr val="FF0000"/>
                </a:solidFill>
              </a:rPr>
              <a:t> prononcer une partie du mot</a:t>
            </a:r>
          </a:p>
          <a:p>
            <a:pPr algn="just">
              <a:buFontTx/>
              <a:buChar char="-"/>
              <a:defRPr/>
            </a:pPr>
            <a:endParaRPr lang="fr-FR" sz="2000" dirty="0">
              <a:solidFill>
                <a:srgbClr val="FF0000"/>
              </a:solidFill>
            </a:endParaRPr>
          </a:p>
          <a:p>
            <a:pPr algn="just">
              <a:defRPr/>
            </a:pPr>
            <a:r>
              <a:rPr lang="fr-FR" sz="2000" u="sng" dirty="0"/>
              <a:t>En cas de difficultés:</a:t>
            </a:r>
          </a:p>
          <a:p>
            <a:pPr algn="just">
              <a:defRPr/>
            </a:pPr>
            <a:endParaRPr lang="fr-FR" sz="2000" dirty="0"/>
          </a:p>
          <a:p>
            <a:pPr algn="just">
              <a:buFontTx/>
              <a:buChar char="-"/>
              <a:defRPr/>
            </a:pPr>
            <a:r>
              <a:rPr lang="fr-FR" sz="2000" dirty="0"/>
              <a:t> Si le mot vous semble trop difficile, il est possible de passer la carte.</a:t>
            </a:r>
          </a:p>
          <a:p>
            <a:pPr algn="just">
              <a:defRPr/>
            </a:pPr>
            <a:endParaRPr lang="fr-FR" sz="2000" dirty="0"/>
          </a:p>
          <a:p>
            <a:pPr algn="just">
              <a:buFontTx/>
              <a:buChar char="-"/>
              <a:defRPr/>
            </a:pPr>
            <a:r>
              <a:rPr lang="fr-FR" sz="2000" dirty="0"/>
              <a:t> En cas d’erreur :</a:t>
            </a:r>
          </a:p>
          <a:p>
            <a:pPr algn="just">
              <a:defRPr/>
            </a:pPr>
            <a:r>
              <a:rPr lang="fr-FR" sz="2000" dirty="0"/>
              <a:t>dans la 1</a:t>
            </a:r>
            <a:r>
              <a:rPr lang="fr-FR" sz="2000" baseline="30000" dirty="0"/>
              <a:t>ère</a:t>
            </a:r>
            <a:r>
              <a:rPr lang="fr-FR" sz="2000" dirty="0"/>
              <a:t> manche plusieurs propositions peuvent être faites... Continuer!</a:t>
            </a:r>
          </a:p>
          <a:p>
            <a:pPr algn="just">
              <a:defRPr/>
            </a:pPr>
            <a:endParaRPr lang="fr-FR" sz="2000" dirty="0"/>
          </a:p>
          <a:p>
            <a:pPr algn="just">
              <a:defRPr/>
            </a:pPr>
            <a:r>
              <a:rPr lang="fr-FR" sz="2000" dirty="0"/>
              <a:t>dans les 2</a:t>
            </a:r>
            <a:r>
              <a:rPr lang="fr-FR" sz="2000" baseline="30000" dirty="0"/>
              <a:t>ème</a:t>
            </a:r>
            <a:r>
              <a:rPr lang="fr-FR" sz="2000" dirty="0"/>
              <a:t> et 3</a:t>
            </a:r>
            <a:r>
              <a:rPr lang="fr-FR" sz="2000" baseline="30000" dirty="0"/>
              <a:t>ème</a:t>
            </a:r>
            <a:r>
              <a:rPr lang="fr-FR" sz="2000" dirty="0"/>
              <a:t> manches, poser la carte sous la pile.</a:t>
            </a:r>
          </a:p>
          <a:p>
            <a:pPr algn="just">
              <a:defRPr/>
            </a:pPr>
            <a:endParaRPr lang="fr-FR" sz="2000" dirty="0"/>
          </a:p>
          <a:p>
            <a:pPr algn="just">
              <a:defRPr/>
            </a:pPr>
            <a:endParaRPr lang="fr-FR" sz="2000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  <a:defRPr/>
            </a:pPr>
            <a:endParaRPr lang="fr-FR" sz="2000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2000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 sz="8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305</Words>
  <Application>Microsoft Office PowerPoint</Application>
  <PresentationFormat>Affichage à l'écran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7" baseType="lpstr">
      <vt:lpstr>Arial</vt:lpstr>
      <vt:lpstr>Calibri</vt:lpstr>
      <vt:lpstr>Thème Office</vt:lpstr>
      <vt:lpstr>Times’UP! La démarche scientifique</vt:lpstr>
      <vt:lpstr>Présentation PowerPoint</vt:lpstr>
      <vt:lpstr>Présentation PowerPoint</vt:lpstr>
      <vt:lpstr>Présentation PowerPoint</vt:lpstr>
    </vt:vector>
  </TitlesOfParts>
  <Company>Sweet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Times’UP de la Physique Chimie! Seconde 2022/2023</dc:title>
  <dc:creator>Dom</dc:creator>
  <cp:lastModifiedBy>Tristan Rondepierre</cp:lastModifiedBy>
  <cp:revision>9</cp:revision>
  <dcterms:created xsi:type="dcterms:W3CDTF">2023-06-03T14:47:17Z</dcterms:created>
  <dcterms:modified xsi:type="dcterms:W3CDTF">2023-11-16T10:10:41Z</dcterms:modified>
</cp:coreProperties>
</file>